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notesSlides/notesSlide2.xml" ContentType="application/vnd.openxmlformats-officedocument.presentationml.notesSlide+xml"/>
  <Override PartName="/ppt/ink/ink3.xml" ContentType="application/inkml+xml"/>
  <Override PartName="/ppt/ink/ink4.xml" ContentType="application/inkml+xml"/>
  <Override PartName="/ppt/notesSlides/notesSlide3.xml" ContentType="application/vnd.openxmlformats-officedocument.presentationml.notesSlide+xml"/>
  <Override PartName="/ppt/ink/ink5.xml" ContentType="application/inkml+xml"/>
  <Override PartName="/ppt/ink/ink6.xml" ContentType="application/inkml+xml"/>
  <Override PartName="/ppt/ink/ink7.xml" ContentType="application/inkml+xml"/>
  <Override PartName="/ppt/notesSlides/notesSlide4.xml" ContentType="application/vnd.openxmlformats-officedocument.presentationml.notesSlide+xml"/>
  <Override PartName="/ppt/ink/ink8.xml" ContentType="application/inkml+xml"/>
  <Override PartName="/ppt/ink/ink9.xml" ContentType="application/inkml+xml"/>
  <Override PartName="/ppt/ink/ink10.xml" ContentType="application/inkml+xml"/>
  <Override PartName="/ppt/ink/ink11.xml" ContentType="application/inkml+xml"/>
  <Override PartName="/ppt/notesSlides/notesSlide5.xml" ContentType="application/vnd.openxmlformats-officedocument.presentationml.notesSlide+xml"/>
  <Override PartName="/ppt/ink/ink12.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20"/>
  </p:notesMasterIdLst>
  <p:sldIdLst>
    <p:sldId id="546" r:id="rId2"/>
    <p:sldId id="597" r:id="rId3"/>
    <p:sldId id="582" r:id="rId4"/>
    <p:sldId id="583" r:id="rId5"/>
    <p:sldId id="584" r:id="rId6"/>
    <p:sldId id="585" r:id="rId7"/>
    <p:sldId id="586" r:id="rId8"/>
    <p:sldId id="587" r:id="rId9"/>
    <p:sldId id="588" r:id="rId10"/>
    <p:sldId id="589" r:id="rId11"/>
    <p:sldId id="590" r:id="rId12"/>
    <p:sldId id="591" r:id="rId13"/>
    <p:sldId id="592" r:id="rId14"/>
    <p:sldId id="593" r:id="rId15"/>
    <p:sldId id="594" r:id="rId16"/>
    <p:sldId id="596" r:id="rId17"/>
    <p:sldId id="598" r:id="rId18"/>
    <p:sldId id="327" r:id="rId19"/>
  </p:sldIdLst>
  <p:sldSz cx="9144000" cy="6858000" type="screen4x3"/>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7008" autoAdjust="0"/>
  </p:normalViewPr>
  <p:slideViewPr>
    <p:cSldViewPr>
      <p:cViewPr varScale="1">
        <p:scale>
          <a:sx n="60" d="100"/>
          <a:sy n="60" d="100"/>
        </p:scale>
        <p:origin x="1460" y="3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ax="32767" units="cm"/>
          <inkml:channel name="Y" type="integer" max="32767" units="cm"/>
          <inkml:channel name="F" type="integer" max="255" units="dev"/>
          <inkml:channel name="T" type="integer" max="2.14748E9" units="dev"/>
        </inkml:traceFormat>
        <inkml:channelProperties>
          <inkml:channelProperty channel="X" name="resolution" value="1333.61829" units="1/cm"/>
          <inkml:channelProperty channel="Y" name="resolution" value="1777.91638" units="1/cm"/>
          <inkml:channelProperty channel="F" name="resolution" value="0.00051" units="1/dev"/>
          <inkml:channelProperty channel="T" name="resolution" value="1" units="1/dev"/>
        </inkml:channelProperties>
      </inkml:inkSource>
      <inkml:timestamp xml:id="ts0" timeString="2019-11-21T08:36:19.945"/>
    </inkml:context>
    <inkml:brush xml:id="br0">
      <inkml:brushProperty name="width" value="0.05292" units="cm"/>
      <inkml:brushProperty name="height" value="0.05292" units="cm"/>
    </inkml:brush>
  </inkml:definitions>
  <inkml:trace contextRef="#ctx0" brushRef="#br0">15672 15712 25 0,'-9'12'20'0,"9"-12"-1"16,0 0 0-16,0 0-2 16,0 0-2-16,0 0-3 0,0 0-3 15,0 0-2-15,0 0 0 16,-9-6-3-16,9 6-1 16,0 0 0-16,0 0-1 15,0 0-1-15,0 0 0 31,-11-6 0-31,11 6 0 0,0 0 0 16,0 0-1-16,0 0 0 16,0 0 0-16,0 0 1 15,0 0-1-15,0 0 0 16,11-3 1-16,0-4 0 16,3-5 0-16,9-4 0 15,8-4 1-15,8-7 0 0,6-3 0 16,4-4 0-16,3 4 0 15,-2 1 0-15,-1 2-1 16,-11 7 1-16,-4 1-1 16,-12 7 0-16,-6 6 1 0,-7 1-1 15,-9 5 0 1,0 0 0 0,0 0 0-16,8-12 0 15,-8 12 0-15,0 0 0 0,0 0-1 16,-11 0 0-16,1 3 1 15,-3 6-1-15,-2 2 0 16,-4 7 0-16,-2-1 0 16,-7 4 0-16,1 1 0 15,-1-3 0-15,-3 2 1 0,2-2-1 16,-5 0 0-16,0 0 0 16,3-3 0-16,0 0-1 15,3 0 2-15,0 0-2 16,4-3 1-16,4-1 0 15,4-4 0-15,7-1 0 16,9-7 0-16,0 0 0 0,0 0 0 16,9-8 0-16,4-3 0 15,7-4 0-15,3 0 1 16,7-3-1-16,3-2 0 0,4-1 1 16,3-2-1-1,1-4 0-15,5 1 0 16,-1 0 1-1,-3 1-1-15,-3 0 0 16,-7 6 1-16,-6 2-1 0,-5 8 0 16,-9 2 1-16,-12 7-1 15,0 0 0-15,0 0 1 16,-15 12-1-16,2-2 0 16,-5 1 0-16,0 4 0 15,-4 1 0-15,-3 0 0 0,-3 6 0 16,0 3 0-16,-6 2 0 15,3 1 0-15,-10 1 0 16,4 0 0-16,-2-1-1 16,4 0 1-16,4-5 0 15,2-8-1-15,7-1 1 16,5-4 0 0,8-5 0-16,9-5 0 15,-11 0 0-15,11 0 0 16,0 0 0-16,0 0 0 15,0 0 0-15,0-7 0 16,0 7 0-16,0 0 0 16,0 0 0-16,0 0 0 0,19-18 0 15,-1 4-1-15,9-8 2 0,10-5-1 16,9-8 0-16,10-2 0 16,2 0 0-16,-3 4 0 15,-7 6 1-15,-8 5-2 16,-14 18-7-16,-26 4-33 15,-7 13 1-15,-11-2 0 16,-8-8-1 0</inkml:trace>
  <inkml:trace contextRef="#ctx0" brushRef="#br0" timeOffset="1302.2397">16008 15329 45 0,'-19'3'19'15,"9"-3"-1"-15,10 0-3 16,-14 8-3 0,14-8-3-16,-11 5 0 15,11-5-2-15,0 0 0 16,0 0-2-16,0 0 1 0,0 0-1 16,0 0-1-16,23 7-1 15,-6-7 0-15,7 0-1 16,4-2 0-16,5 2-1 15,-1-5 1-15,1 5-1 0,-7-5 0 16,-2 1 0-16,-5 0 0 16,-7 4 0-16,-12 0 1 15,0 0-1-15,0 0 0 16,-12 0 0-16,-7 0 0 16,-2 5-1-16,-7-2 0 15,0-3 0-15,-3 3 0 0,0-3 0 16,3 0 0-16,3 0 0 15,6 3-1-15,8-3 1 16,11 0-1-16,-13 0 1 16,13 0 0-16,18 4-1 15,-2-4 1-15,5 4 1 16,7-4-1 0,1-4 1-16,4 0-1 15,-2 0 0-15,-5 2 1 0,-2-2-1 16,-6-1 0-1,-4 1 0-15,-4 4 0 0,-10 0 0 16,0 0 0-16,0 0 0 16,0 0 0-16,0 0 0 15,0 0-1-15,0 0 1 0,0 0 0 16,0 0 0-16,0 0 0 16,0 0 0-16,0 0-1 15,0 0 1-15,0 0 0 16,0 0 0-16,0 0 0 15,0 0 0-15,0 0 0 16,2 14 0 0,-2-14 0-16,-4 20 0 15,-1-7 0-15,-2 6 1 16,0 3-1-16,-3 4 0 16,-1 0 0-16,-1-1 0 15,0-1 0-15,2-3 0 16,1-3 0-16,2-5 0 0,7-13 1 15,0 0-1-15,0 0 1 16,0 0-1-16,13-15 0 16,-3 2 0-16,1-2 1 15,-1-2-1-15,2 1 0 0,-2 3 0 16,-1 0 0-16,0 0 0 16,-3 3 1-16,-6 10 0 15,7-14-1-15,-7 14 1 0,0 0 0 16,0 0 1-16,-11 16 0 15,3-3-1-15,-2 2 1 16,1-1-3-16,3 6-11 16,6-6-27-16,0-14-1 15,0 0 0-15,0 0-1 32</inkml:trace>
  <inkml:trace contextRef="#ctx0" brushRef="#br0" timeOffset="2534.4839">16175 16000 14 0,'0'0'32'15,"0"0"-3"-15,0 0-5 16,-6-11-5-16,6 11-3 16,0 0-4-16,4 11-2 15,-4 0-3-15,6 5-2 16,-6 4-2-16,7 8 1 16,-2 1-1-16,0 3-1 0,-3-3 0 15,3 1 0-15,-1-5-2 16,2-3 2-16,-6-7 0 15,3-2 0-15,-3-13 1 16,0 0 0-16,0 0 0 16,0-10-1-16,-6-6 1 0,6-3-1 15,0-4-1-15,0-5 0 0,0 2-1 16,9-3 0-16,0 4 1 16,4 3-2-16,3 3 2 15,5 4-1-15,1 7 0 16,0 5 0-16,2 3-1 15,-2 0 0-15,-2 7-6 32,-9-7-21-32,-11 0-12 0,18 4-1 15,-18-4 0-15</inkml:trace>
  <inkml:trace contextRef="#ctx0" brushRef="#br0" timeOffset="3953.3078">16375 16370 29 0,'9'0'24'0,"-4"-9"-3"16,5-1-3-16,2 0-1 16,-5-2-2-16,5 5-2 15,-9-7-3-15,-3 14-2 16,9-10-1-16,-9 10-2 16,0 0 0-16,4 12-1 0,-4-12-3 15,0 12 1-15,0-12-1 16,3 19 1-16,-3-9-1 15,3 1 1-15,-3 0 0 16,0 8-1-16,0-1 1 16,0-2 0-16,0 3-1 0,0-4-2 31,0-1-4-31,0-14-10 0,0 0-23 16,11 6-2-1,-6-17 2-15,3 4-2 0</inkml:trace>
  <inkml:trace contextRef="#ctx0" brushRef="#br0" timeOffset="4607.4769">16622 16419 17 0,'0'0'19'16,"0"0"0"-16,-7-13-2 15,7 0-1-15,7 0-1 16,1 2-2-16,-1-8-1 16,6 10-1-16,-8-5 0 0,10 7-3 15,-15 7 0-15,18-4-2 16,-18 4-3-16,15 15 1 15,-12-3-2-15,3 6 0 16,-6 3-1-16,0 3-1 16,-6-4-1-16,-6 2 0 15,0-1-1 1,-4-4 0-16,0-1 0 16,-3-7 1-16,1-2-1 15,2-2 1-15,1-5 0 16,15 0 0-16,-10-5 1 15,10 5 0-15,7-10 0 16,2 5 0-16,4 1 1 16,5 1 0-16,-2 3 0 0,3 9 1 15,-1-3-1-15,-2 3 1 16,2-1-1-16,-6 1 0 16,1-3-1-16,-1-6-3 15,0 0-22-15,-2-3-13 0,-10-10 1 16,0 4-1-16</inkml:trace>
  <inkml:trace contextRef="#ctx0" brushRef="#br0" timeOffset="103853.7527">16155 15830 21 0,'0'0'27'0,"-10"0"-2"16,10 0-5-16,0 0-2 31,0 0-4-31,0 0-1 0,18 0-3 16,4 3-2-16,-1-6-2 15,10 3 0-15,4-3-2 16,2 3-2-16,0 0-3 16,-5 0-3-16,1 6-5 15,-8-1-10-15,-6-3-14 16,2 6-5-16,-21-8 2 0,22 11 3 15</inkml:trace>
  <inkml:trace contextRef="#ctx0" brushRef="#br0" timeOffset="104302.7497">16455 15796 22 0,'-9'-9'27'0,"9"9"-6"16,0 0-4-1,12 0-6-15,-2 0-4 16,1 5-3-16,6-3-1 16,-2 1 0-16,3 4 0 15,-3-3-1-15,1 1 0 0,-6 2 1 16,-10-7 1-1,9 13 1-15,-15-3 1 0,-6-1 0 16,0 5 0-16,-7-1 1 16,2 2-2-16,0-1-9 0,0 3-26 15,3-10-4-15,14-7-2 16,0 0 0-16</inkml:trace>
  <inkml:trace contextRef="#ctx0" brushRef="#br0" timeOffset="105503.0816">7426 15790 16 0,'-11'-3'24'0,"11"3"0"15,-7-4-1-15,7 4-4 16,0 0-2-16,0 0-3 0,0 0-3 15,-11-7-3-15,11 7 0 16,0 0-2-16,14 0-1 16,-5-3-2-16,9 3 0 15,4-5 0-15,9 2-1 16,0-4 0-16,6 4-1 16,0-2 0-1,-3 1-2-15,-3 4-3 16,-9 0-5-16,-1 0-5 15,-11 0-11-15,-10 0-12 0,13 0-2 16,-13 0 1-16</inkml:trace>
  <inkml:trace contextRef="#ctx0" brushRef="#br0" timeOffset="106118.8697">7677 15687 39 0,'0'0'26'16,"0"0"-3"-16,0 0-6 15,0 0-3-15,0 0-3 16,0 0-4-16,0 0-2 31,16 11-2-31,-5-4-2 0,3 0 0 16,1 0-1-16,1 1 1 15,-2-4-1-15,0 1 1 16,-5-5 1-16,-9 0 1 16,9 5 0-16,-9-5 0 15,0 0 1-15,-12 15 0 16,2-7 0-16,0 3-1 0,-2-2 0 16,-1 1-2-16,5 0-4 15,-1-7-11-15,-4-6-23 16,13 3 0-16,-3-21-1 15,6 2 0-15</inkml:trace>
</inkml:ink>
</file>

<file path=ppt/ink/ink10.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2:38.530"/>
    </inkml:context>
    <inkml:brush xml:id="br0">
      <inkml:brushProperty name="width" value="0.05292" units="cm"/>
      <inkml:brushProperty name="height" value="0.05292" units="cm"/>
      <inkml:brushProperty name="color" value="#FFFFFF"/>
    </inkml:brush>
  </inkml:definitions>
  <inkml:trace contextRef="#ctx0" brushRef="#br0">7614 16458 258 0,'3'-13'201'0,"5"-13"20"0,-2 10-26 16,-2 4 3-16,-1 12-4 16,-2 7-10-16,-3 16-11 15,-2 13 1-15,0 25-45 16,0 13-25-16,1 10-39 15,1 2-23-15,-3-14-22 16,2-13-7-16,0-20-2 16,1-15 0-16,0-19 5 15,-2-8-6-15,2-27-9 16,2-14-4-16,3-31-10 16,3-15 5-16,1-8 8 15,1 6-1-15,-3 23 33 16,-1 14 17-16,-1 29 33 0,-3 9 23 15,-4 17-27-15,1 8-17 16,-4 17-29-16,-1 12-16 16,-5 40-1-16,-4 21 0 15,3 45-1-15,-2 9 1 16,4-18-1-16,4-15 1 16,7-51-10-16,2-19-5 15,7-33-5-15,0-18 0 16,3-30 5-16,-2-19 0 15,2-23 4-15,-1-16 0 16,-2-19 5-16,2-8 1 0,-3-1 0 16,2 12 0-16,-1 28 0 15,-3 22 11-15,-4 32 35 16,-2 17 1-16,-6 23 2 16,-1 17-10-16,-4 45-35 15,1 17-2-15,2 36-6 16,-1 5 0-16,9-25-1 15,4-15-6-15,8-42-3 16,2-19-4-16,3-29-6 16,2-14 3-16,0-32-1 15,2-22 3-15,1-44 9 16,-2-18 2-16,-3-18 6 16,-4 10 0-16,-3 31-2 15,-1 18-1-15,-7 32 5 16,-2 14 2-16,-7 30 0 0,-3 17-2 15,-2 29-5-15,0 15-3 16,-1 40-1-16,-3 3 3 16,3 38-1-16,2 2 0 15,8-28 0-15,4-10-2 16,9-52-6-16,3-19-5 16,7-28-2-16,0-16-1 15,0-36 6-15,1-24 2 16,-4-36 3-16,-4-14 2 0,0 1 3 15,-3 14 1-15,-5 31 1 16,1 19 1-16,-5 32 4 16,-2 11 0-16,-4 29-3 15,-5 16-2-15,-5 31-5 16,-1 18-1-16,-1 29 1 16,1 18 2-16,3 5-1 15,2-9 1-15,5-28 0 16,4-23 0-16,3-34-2 15,2-13-4-15,5-28-2 16,0-17-2-16,2-27 1 16,4-24 4-16,-3-35 1 15,3-10 2-15,1-16 1 16,1 15 1-16,6 30 0 16,-5 17 1-16,-9 36 8 15,-6 15 9-15,-9 25 0 16,-3 18 4-16,1 28-11 15,-4 15-8-15,-4 35-1 0,-4 21-4 16,-1 10 3-16,3-4 0 16,5-29-2-16,6-27 0 15,10-38-2-15,1-15-3 16,7-23-2-16,0-18-1 16,0-35 3-16,2-27 1 0,-1-29 3 15,0-11 0-15,-3 7 1 16,1 19 2-16,-2 27 0 15,-5 22 4-15,-8 31 5 16,-3 18-1-16,-11 33 0 16,-2 23-1-16,-2 42-5 15,-3 20 0-15,2 30-2 16,3-6-2-16,7-21 1 16,4-18-1-16,7-46 0 15,5-14-4-15,5-37-4 16,4-18-2-16,4-34-3 15,0-25 5-15,0-44 2 16,1-18 4-16,2-15 1 16,6 8 1-16,2 35 1 15,-3 17 0-15,-10 42 11 16,-9 20 6-16,-13 38 2 16,-7 18-1-16,-10 32-8 0,-3 19-6 15,-6 34-3-15,6 17 1 16,0 10-2-16,5-12 1 15,13-38-2-15,-1-25 0 16,13-43-7-16,3-20-4 16,11-38-3-16,4-28-1 15,5-56 6-15,5-19 3 16,1-6 5-16,-1 14 1 16,-4 43 3-16,-9 22 3 15,-13 34 8-15,-6 19-4 0,-16 29-4 16,-6 22-2-16,-9 40-6 15,-7 22 1-15,2 35 3 16,2 8 0-16,10-10 3 16,7-19 2-16,11-42-3 15,7-29-3-15,7-41-9 16,12-18-3-16,-1-52 1 16,7-29 2-16,9-37 5 15,-2-9 2-15,6 17 0 16,0 21 2-16,-14 39 2 15,-5 20 3-15,-15 32 7 16,-7 16-1-16,-15 36-3 16,-6 22-2-16,-9 44-6 15,3 19 0-15,3 23 0 16,2-1-1-16,14-24 2 0,-2-20-2 16,15-40-2-16,2-23-5 15,6-45-5-15,3-21 0 16,3-40 2-16,5-22 5 15,2-29 3-15,5-12 1 16,-3 6 1-16,0 15 1 16,-8 38 1-16,-3 23 6 15,-10 32 3-15,-8 18 0 16,-11 35-3-16,-6 23-3 0,-3 42-6 16,1 21 1-16,-1 12 0 15,-1-11 0-15,3-25 1 16,0-23-2-16,13-34-3 15,10-17-4-15,10-37-5 16,10-23 0-16,10-46 1 16,-4-27 3-16,10-34 4 15,-1-5 2-15,1 16 2 16,4 25 1-16,-11 41 2 16,-4 21 5-16,-17 29 6 15,-7 17-3-15,-19 25-2 16,-7 20-3-16,-6 39-1 15,-6 21 3-15,-5 43-2 16,-2 1 0-16,-2-19-5 16,1-17 0-16,23-53-2 15,9-22-5-15,22-42-4 0,7-25-2 16,16-44 0-16,4-28 4 16,7-35 5-16,1-8 2 15,-5 10 0-15,-5 22 1 16,-15 41 4-16,-3 20 3 15,-13 35 8-15,-6 16 0 16,-12 33-3-16,-3 20-4 16,-13 48-6-16,-6 18-1 15,-5 27 0-15,0-1 1 0,6-31-1 16,15-20 0-16,19-51-5 16,8-24-4-16,20-46-3 15,7-34-1-15,14-63 4 16,-1-30 3-16,0-16 4 15,-1 12 1-15,-14 41 1 16,1 31 1-16,-13 41 6 16,-10 16 1-16,-14 46 0 15,-10 20 0-15,-14 36-6 16,-2 27-1-16,-16 30 0 16,0 18-1-16,-1-2 0 15,2-14 0-15,26-43-1 16,12-31-2-16,19-52-8 15,11-24-2-15,17-66-1 16,5-35 4-16,5-44 5 16,1 0 3-16,-10 29 1 0,-6 29 2 15,-17 52 5-15,-6 21 4 16,-15 33 1-16,-9 20 0 16,-14 38-5-16,-11 27-5 15,-9 31 0-15,-1 17 0 16,5 2-1-16,10-14 1 15,19-40-2-15,9-29-3 16,19-52-5-16,8-25-2 16,17-63 1-16,5-28 4 0,2-33 4 15,-1-2 1-15,-14 36 1 16,-5 20 2-16,-9 46 2 16,-9 19 5-16,-14 33 2 15,-8 20-1-15,-23 40-3 16,-9 30-5-16,-5 41-2 15,0 12 1-15,14-5-1 16,9-23 1-16,22-51-5 16,8-29-6-16,14-49-2 15,7-22-2-15,6-54 5 16,4-19 4-16,5-23 3 16,-2-2 1-16,-3 31 1 15,-8 24 0-15,-13 46 6 16,-12 22 1-16,-26 55-1 15,-10 26 0-15,-12 40-6 16,0 15 1-16,13-11-1 0,9-19 0 16,18-47-4-16,11-25-3 15,17-52-2-15,5-31 0 16,8-49 5-16,0-22 3 16,-1-4 1-16,1 11 1 15,-4 39-1-15,-4 25 1 16,-14 36 4-16,-12 20 1 15,-23 32 0-15,-7 28 0 16,-9 32-6-16,3 16 0 0,8 13 0 16,9-15-1-16,16-37-4 15,9-26-3-15,14-68-2 16,7-36 0-16,8-52 5 16,2-17 2-16,0 6 3 15,-3 15 2-15,-5 42-1 16,-4 19 1-16,-17 26 4 15,-7 16 1-15,-25 24-1 16,-7 15-1-16,-6 27-5 16,1 8 0-16,10 8 0 15,7-5-1-15,16-31-7 16,14-26-2-16,16-64-1 16,7-24 1-16,10-20 7 15,-4-7 2-15,-4 25 2 16,-5 11 1-16,-16 25 5 0,-8 22 0 15,-29 37 0-15,-10 24 0 16,-14 19-6-16,-3 6-1 16,11 5 1-16,6-5-1 15,18-14-2-15,10-13-6 16,18-49-2-16,10-31-1 16,10-27 3-16,6-9 5 15,-8 7 3-15,-2 13 2 16,-12 24 2-16,-9 13 2 0,-16 27-1 15,-6 16-1-15,-17 19-1 16,-2 10-2-16,6 9-1 16,2-6-1-16,17-14-2 15,11-16-5-15,16-44-2 16,13-18 0-16,6-33 4 16,3-11 5-16,-2 1 0 15,-5 1 2-15,-8 26 2 16,-9 20 2-16,-26 46-1 15,-13 26-1-15,-23 33-2 16,-5 8-2-16,4 7 2 16,6-3-2-16,19-17 0 15,7-17-3-15,20-50-7 16,7-30 0-16,15-38-1 16,8-8 6-16,1 3 5 0,-3 8 0 15,-7 23 0 1,-7 14 0-16,-11 30 1 0,-8 22 0 15,-14 30 0-15,-8 24 0 16,-4 29-1-16,7 13 0 16,9 10-1-16,9-17 0 15,16-35-5-15,7-27-4 16,18-58-5-16,10-28 0 16,13-52 5-16,-5-13 5 0,-7-2 5 15,-6 14 0-15,-30 46 1 16,3 30-1-16,-16 52 0 15,-4 24 0-15,-3 37 0 16,-8-2 0-16,8-9 0 16,3-16 0-16,6-31 0 15,2-14-4-15,7-30-6 16,7-15-2-16,4-40 0 16,2-14 4-16,-3-23 8 15,-10 0 2-15,0 9 3 16,-5 12 0-16,-4 34 11 15,-3 15 1-15,-3 41 0 16,-4 17-1-16,1 32-12 16,0 9-2-16,2 5-2 15,2-2 0-15,2-19 1 16,2-14-1-16,6-27-4 16,4-13-1-16,8-32-2 0,2-17 2 15,-3-41 5-15,4-12 2 16,-3-20 1-16,-2-3 1 15,1 19-2-15,0 11-1 16,-2 30 2-16,-2 17-1 16,-7 24 7-16,-3 5 3 15,-5 18-1-15,0 4-1 16,0 5-6-16,1 13 22 16,9 0 139-16</inkml:trace>
  <inkml:trace contextRef="#ctx0" brushRef="#br0" timeOffset="5154.89">8386 16860 3423 0,'-5'2'-1'0,"-1"4"-1"0,-2 9-1 16,-3 18-2-16,-3 18 2 15,5 43 3-15,-8-4 0 16,-1-4 2-16,7-18 0 15,-3-51 0-15,7-7-1 16,6-27-3-16,2-15-2 16,6-43-2-16,9-13 1 15,2-5 2-15,-1 6 3 0,-1 38-1 16,-4 11 1-16,3 21 1 16,-8 1 1-16,-4 15 2 15,-1 7-2-15,-18 7-2 16,4 10 0-16,-14 12-1 15,-10 16 1-15,-2 36 0 16,-7 3 2-16,10-12 0 16,6-18-1-16,17-45-1 15,12-13-1-15,7-34-3 16,7-23 0-16,11-30 0 16,0-6 2-16,9 23 2 15,-1 13 0-15,-7 27 0 16,1 5 0-16,-19 8 3 15,-3 7 1-15,-8 14 0 16,-13 2-2-16,-4 13-1 16,-6 4-1-16,-2 15 0 15,2 16 1-15,2 11 0 0,5 0-1 16,7-26-2-16,8-21-1 16,9-57 0-16,9-22-1 15,14-11 4-15,1-5 0 16,3 24 0-16,-2 5 0 15,-11 12 0-15,-2 9 0 16,-14 15 4-16,-3 13 0 16,-15 17-1-16,-9 7-1 15,-5 10-2-15,-1 0 0 16,10 7 0-16,5-1 0 0,8-13-4 16,5-10 30-16,9-17-129 15,4-17 274-15</inkml:trace>
  <inkml:trace contextRef="#ctx0" brushRef="#br0" timeOffset="8790.106">8421 16956 967 0,'-2'3'378'0,"-5"7"-215"15,2 15-38-15,-8 20 4 16,4 20-2-16,-4 24-35 16,2 4-14-16,-2 6-25 15,1-9-15-15,1-26-19 16,-1-16-3-16,5-26-4 15,2-15-3-15,5-21-1 16,6-16-3-16,8-30-2 16,-2-18 0-16,8-21 2 15,-7-14 10-15,-2 4 18 0,4 18 10 16,-8 30 26-16,-4 21 2 16,2 28 11-16,-7 5-4 15,-2 16-23-15,-1 6-11 16,-7 26-26-16,5 20-6 15,-2 23-7-15,4 19 0 16,-2 0-2-16,5-5 0 16,0-26-1-16,3-16-2 0,6-33-2 15,-3-16-1-15,7-22 3 16,-1-23 1-16,-10-30 4 16,7-11-1-16,-6-22 1 15,2 3 1-15,8 14-1 16,-5 12-1-16,-4 23-2 15,3 18 1-15,-5 18 10 16,0 10 0-16,-1 8-2 16,-1 8-2-16,0 20-9 15,-5 9 0-15,7 36 0 16,-1 3 1-16,0 6 0 16,3-4 1-16,-2-28 0 15,1-9-1-15,-1-30-1 16,0-11 0-16,6-23 1 15,-4-23-1-15,5-24 2 16,3-18-1-16,-5-12 1 16,1 7 1-16,-4 14 0 0,0 14 0 15,4 28 1-15,-7 4 0 16,0 20 2-16,1 5-3 16,-14 8-4-16,5 13-2 15,3 15-3-15,-1 12 1 16,7 29 4-16,4 13 0 15,-4 6 1-15,-2-2 2 16,-2-26 0-16,5-10-1 16,-2-28 0-16,2-11 1 0,0-21 3 15,-5-13 1-15,4-17 1 16,-2-12 0-16,4-13-6 16,1-11 0-16,3-8 0 15,1 1-1-15,-5 16 1 16,-2 10 1-16,0 27 3 15,0 15 4-15,-4 16 1 16,2 13 0-16,-4 28-1 16,-5 15-1-16,8 13-1 15,0-4-1-15,3-19-1 16,2-20-4-16,3-18 280 16</inkml:trace>
</inkml:ink>
</file>

<file path=ppt/ink/ink11.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24:22.773"/>
    </inkml:context>
    <inkml:brush xml:id="br0">
      <inkml:brushProperty name="width" value="0.05292" units="cm"/>
      <inkml:brushProperty name="height" value="0.05292" units="cm"/>
      <inkml:brushProperty name="color" value="#FFFFFF"/>
    </inkml:brush>
    <inkml:brush xml:id="br1">
      <inkml:brushProperty name="width" value="0.05292" units="cm"/>
      <inkml:brushProperty name="height" value="0.05292" units="cm"/>
      <inkml:brushProperty name="color" value="#FF0000"/>
    </inkml:brush>
  </inkml:definitions>
  <inkml:trace contextRef="#ctx0" brushRef="#br0">17684 6401 808 0,'0'-5'429'15,"-3"-4"-124"-15,-1 10-121 16,-3 5-36-16,-6 15-58 15,2 12-26-15,-2 21-1 16,4 10 1-16,9 6-19 0,1-10-5 16,12-14-21-16,3-13-9 15,5-16 0-15,0-11 4 16,1-15 13-16,2-9 11 16,-2-25 17-16,-2-8 4 15,-11-12 24-15,-6-3 5 16,-12 20 7-16,-5 9 3 15,-10 20-27-15,-2 9-15 0,-4 8-29 16,2 9-14-16,6 27-14 16,0 12-5-16,3 21-3 15,7 5 0-15,1-3 1 16,12-8 2-16,7-20 2 16,1-15 2-16,9-17 2 15,-2-10 4-15,7-19 6 16,5-12 2-16,-5-28 2 15,-3-15 0-15,-9-13 1 16,-5 7 0-16,-11 10 0 16,-5 14 1-16,-6 25-3 15,1 6-1-15,-1 17-6 16,1 8-5-16,1 13-7 16,0 8-3-16,4 18-1 15,1 11 4-15,1 20 4 16,0 2 0-16,7-12 2 15,0-11-1-15,10-27-2 0,2-10-1 16,0-16 2-16,3-4 1 16,2-27 4-16,1-13 2 15,1-15 1-15,-6-9 0 16,-8 16 3-16,-5 5 1 16,-12 21 3-16,-3 8 1 15,-11 11-6-15,2 10-6 16,-4 11-7-16,0 9-4 15,3 28-1-15,-4 12 2 0,6 14 2 16,6 1-1-16,9-17-1 16,8-12-2-16,15-16 1 15,4-7 2-15,10-14 4 16,-2-8 3-16,8-12 4 16,3-11 1-16,4-17 3 15,4-12 1-15,-10-14 1 16,-8-4 3-16,-17 6 2 15,-10 6 3-15,-19 21 3 16,-10 10 0-16,-10 13-7 16,-5 12-6-16,-1 11-9 15,4 16-7-15,2 30-1 16,5 19-2-16,4 8 2 16,6 3 0-16,13-22 0 15,7-13 1-15,19-14 0 16,8-11 1-16,13-10 3 15,-3-6 1-15,5-14 3 0,2-7 2 16,-6-16 2-16,1-4 2 16,-10-8 2-16,-10-3 3 15,-14-11 3-15,-6-6 0 16,-15 5 1-16,-7 2-1 16,-3 22-8-16,-2 17-3 15,3 25-9-15,1 11-4 0,9 25-3 16,3 4-1-16,6 3 2 15,10 1 0-15,4-10 1 16,10-3 2-16,14-5 3 16,-9-7 2-16,9-4 2 15,1-2 1-15,-7-10 1 16,5-2 2-16,-11-9 1 16,-2-4 2-16,-9-6 11 15,-7-5 1-15,-12-8 3 16,-8-7-1-16,-12-7-10 15,0-1-2-15,-2 4-4 16,4 7-3-16,11 13-3 16,5 5-5-16,14 9-11 15,4 4-2-15,13 6-1 16,13 3 3-16,6 0 10 16,8-1 2-16,6 2 4 15,-4-3 2-15,4 0 1 0,-3 2 1 16,-11-2 1-16,-8 0 2 15,-14 1 5-15,-10-1 6 16,-11-5 6-16,-14 2 2 16,-15-11-1-16,-11-7-6 15,0-5-9-15,2-9-4 16,12-1-5-16,13 5-5 16,10 0-3-16,4 2-1 15,12 4-4-15,2-3 1 16,7-1 1-16,9 1 1 0,8 1 4 15,4 5 2-15,4 4 3 16,-2 4 0-16,-4 5 1 16,-3 3 1-16,-6 7 1 15,-4 5 2-15,-7 1 2 16,-3-3 0-16,-9-4 5 16,-3-3 3-16,-8-10 5 15,-6-2 0-15,-11-7-4 16,-3-7-6-16,-6-10-7 15,2-6 0-15,11 0-6 16,7 0-1-16,9 6 0 16,6 4-2-16,2 5-1 15,1 3-2-15,10 9-1 16,1 7-1-16,6 13 5 0,3 6 2 16,-2 5 5-16,-1 3 2 15,-5-8 0-15,-4-3 2 16,-6-8 2-16,0-4 4 15,-6-3 9-15,-5-4 2 16,-9 0-2-16,-7-1-2 16,-5-7-8-16,-2 1-3 15,1-6-4-15,7 3-1 16,9 1-6-16,7 3-6 0,12 5-7 16,2 0-1-16,11 5 2 15,6 4 4-15,12 8 8 16,4 4 2-16,8 4 3 15,-2 0 1-15,-1-5 1 16,-7-4 2-16,-12-2 1 16,-10-5 2-16,-14-6 17 15,-8-2 4-15,-21-8 1 16,-3-1 0-16,-23-8-16 16,-4-6-4-16,-4-5-4 15,1-3-2-15,17 7-7 16,8 4-2-16,19 12-1 15,7 6-5-15,8 5-1 16,6 4-2-16,3 4 0 16,4 2 2-16,11 0 6 15,5-1 2-15,10-1 8 16,5-2-3-16,3-4 2 0,-1-1 0 16,-4-5-3-16,-5-3 4 15,-13 3 2-15,-4 0 1 16,-16-1 13-16,-8 0 3 15,-15-4 3-15,-12 0 0 16,-18-1-13-16,-2-2-2 16,-2 0-1-16,3 2-7 15,16 4 0-15,7-1-3 0,9 7-6 16,4-4 4-16,9 2-5 16,2 2-5-16,7-4-2 15,-3 0-1-15,0 0 4 16,20 5 6-16,37 15 2 15,-23-12 3-15,4-3 2 16,0-3 1-16,-2-4 1 16,-5 4 1-16,-15-2 1 15,-3-2 6-15,-16 1 10 16,-9-8 1-16,-16 4 2 16,-9 2-6-16,-10-4-9 15,2 3-3-15,2-1-3 16,9 3-1-16,12 1-3 15,2 0-1-15,13 1-3 16,-1 0-7-16,13 2-4 16,-1 3 0-16,15-1 0 15,8 3 6-15,5-6 7 16,6-1 1-16,-1 3 4 0,1-5 0 16,-6 2 1-16,-4 3 1 15,-13-1 1-15,-6-1 6 16,-12-1 9-16,-8-3 2 15,-14-4 1-15,-8 4-6 16,-8-3-10-16,-1 2-1 16,8 2-3-16,3-1 4 15,7 1-6-15,10 2-2 0,5 0-2 16,4-1-11-16,8 1-2 16,4-1-2-16,8 1 0 15,10 0 7-15,12 1 8 16,5-1 2-16,3 0 3 15,-3 0 0-15,-7-2 2 16,-4 1 0-16,-15-3 5 16,-5-1 5-16,-16-4 4 15,-8-3 1-15,-12-3-3 16,-10-6-4-16,-4-6-5 16,-1-5-5-16,11-7-10 15,7-5-3-15,15-4-3 16,6 2 5-16,1 7 3 15,4 14 2-15,-2 17-3 16,-2 9-2-16,-2 21 4 16,-2 12 1-16,-3 14 1 0,1 4 7 15,1 1-5-15,-3-9-1 16,2-6 4-16,-2-13-1 16,1-12 4-16,3-6 3 15,3-14-1-15,1-2-2 16,2-16-4-16,3-5-2 15,1-12 0-15,0-11 1 16,4-13-1-16,5-4 1 0,2 4-1 16,4 9 2-16,-8 24 1 15,-4 11 1-15,-4 16 0 16,-3 1 0-16,-6 8-1 16,-3 7 0-16,-8 10 1 15,-3 15-1-15,-5 10 1 16,-1 2-1-16,8-2 0 15,6-7 0-15,5-16 0 16,5-11 0-16,0-8 0 16,-3-5 0-16,2-5 1 15,0 6 0-15,0-8-2 16,2-51-2-16,9 17-2 16,9 1-1-16,-1 0 1 15,7 2 0-15,-2 11 2 16,-3 4 3-16,-1 13 1 15,-7 8-2-15,-2 8-2 0,-5 5-1 16,-1 13-6-16,-4 5 4 16,-2 19 1-16,-3 7 1 15,4 9 3-15,3-4 1 16,4-15-1-16,2-10 0 16,2-13 0-16,-2-4 0 15,3-6 0-15,3 1-1 16,1-5 1-16,1 0 1 15,1 0-1-15,0-1-17 0,-3-5-151 16,2-3-98-16</inkml:trace>
  <inkml:trace contextRef="#ctx0" brushRef="#br0" timeOffset="1254.1013">17657 7353 928 0,'-3'0'459'0,"1"0"-165"0,1 0-86 15,1 0-95-15,0 0-32 16,0 0-24-16,11 2-7 16,34 41-14-16,-30-33-6 15,-4-2-13-15,-1-2-1 16,-5-7 1-16,2-1 3 16,-3-18 4-16,2-6 0 15,2-12-4-15,-1-2-4 0,-1 9 0 16,-2 8 12-1,-3 15 15-15,-1 5-1 0,0 10-7 16,0 11-14-16,0 15-17 16,0 10 0-16,0 9 0 15,2-5 1-15,-2-8 0 16,0-10 0-16,-3-15 8 16,2-5 7-16,-5-14 3 15,2-9-1-15,-3-16-6 16,-1-9-6-16,1-10 0 15,0 0 1-15,3 11 1 16,1 5 0-16,3 14-4 16,0 5-2-16,0 7-6 15,2 7-2-15,-1 8 0 16,1 7 2-16,-1 10 2 16,-1 6 2-16,0 7-2 15,-1 4 0-15,-3-5 1 0,2-5 0 16,0-10 0-16,0-9 2 15,2-13 4-15,-1-6 1 16,-1-18 2-16,-4-9 0 16,2-9-5-16,1-7-1 15,3 8-2-15,1 3 0 16,2 11-1-16,0 8 1 16,1 8-3-16,0 6-1 15,5 5-1-15,-2 3-2 16,1 7 2-16,-1 4 1 0,-3 8 4 15,2 5 0-15,-3 7 2 16,-2 3 0-16,-1-1-1 16,-4-4 0-16,-2-12 7 15,0-6 2-15,-3-13 3 16,-2-7-1-16,-4-15-5 16,-2-8-5-16,-2-13-1 15,4 0-1-15,1-2 0 16,2 6-2-16,5 7 0 15,0 4-1-15,6 13-5 16,1 1-2-16,12 12-4 16,-2 2-1-16,9 4 3 15,1 2 3-15,3 3 3 16,2-1 1-16,-1 5 1 16,-3 1 1-16,-6 0 2 0,-3 1 0 15,-7-1 3-15,-3-3 4 16,-8-4 6-16,-7-4 4 15,-9-2 1-15,-6-2-3 16,-4-7-6-16,-2-3-4 16,3-5-4-16,8 0-3 15,13 4-2-15,3 1-1 16,6 5-9-16,1 1-3 0,2 4-4 16,-2 0 0-16,0 0 5 15,9 0 5-15,17 2 4 16,30 0 1-16,-25-2 1 15,-2-1 2-15,-4 2 0 16,-2 4 1-16,-10 1 3 16,-6 5 2-16,-10 1 8 15,-10 3 3-15,-10-6 3 16,-5-3-1-16,-9-6-5 16,1-4-4-16,1-11-5 15,5-4-3-15,7-4-4 16,7 1-4-16,7 10-3 15,5 1-7-15,8 11-3 16,9 4-1-16,-1 3 4 16,10 5 7-16,2-3 5 15,1 1 3-15,5-4 1 16,-7-3 0-16,-5-1 4 16,-9-2 0-16,-6 2 7 0,-6 1 6 15,-10 5-135-15</inkml:trace>
  <inkml:trace contextRef="#ctx0" brushRef="#br0" timeOffset="3648.7792">17639 6960 500 0,'-3'-2'346'0,"-2"-4"44"0,1 1-113 15,4 3-97-15,2 2-36 16,-2 0-52-16,0-1-13 15,0 0-19-15,0-1-5 16,2 1-6-16,6-1-5 0,-1 0-3 16,-1 1-1-16,31 3-5 15,-30 1-3-15,2 3-3 16,-2-4-2-16,3 2-9 16,-2-2-2-16,4-1-5 15,-3-1-1-15,3 0-2 16,-2 4-1-16,-3-2 2 15,1 6 0-15,0-1 2 16,1-2 1-16,3 2-1 16,0-1-1-16,0 0-2 15,1 2-1-15,-1-3-2 16,1 0 0-16,2-1-1 16,-2 0 0-16,1 0 0 15,1 4-1-15,-4-2 2 16,1 1 0-16,-4 1 1 15,1 0 0-15,-1-1 0 16,-6-1 0-16,5-4-2 0,-5-2 0 16,2 6 1-16,3-4 1 15,-6 3 1-15,2-2 1 16,1-2 0-16,-4-1 0 16,0 0 0-16,0 0 2 15,-1 0 0-15,0 0 1 16,-1 0 5-16,1 0 18 15,0 0 11-15,0 0 2 16,0-1-4-16,0 0-17 0,0 0-10 16,-9-4-2-16,-8-3-2 15,-31-11-1-15,28 15-3 16,-3-4-1-16,5 5-3 16,3-3-1-16,3 4 0 15,-2 2-1-15,2-3-1 16,1 2 0-16,0-1 1 15,3-2 0-15,2 3-1 16,-1-1 1-16,2 2-1 16,-2-4 0-16,1 1 0 15,1 1 1-15,0-2-1 16,0 0 0-16,-1 1 1 16,0 3-1-16,-1-5 0 15,-3 3 0-15,5 1 0 16,-2-6 0-16,1 6 1 15,1 1-1-15,0-2 1 0,-2 0-1 16,3 2-1-16,1 0 1 16,0-3 0-16,3 3 0 15,0-1-1-15,0 0 0 16,0 0 0-16,0 0 0 16,-1-1 0-16,1 2 1 15,0 0-1-15,-7 2 0 16,5-2 0-16,-2 0 0 15,0 1 0-15,4-1-2 0,0 0-2 16,0 0-1-16,0 0-2 16,0-1 0-16,-1-1-1 15,1 1 1-15,1 0 1 16,0 0 1-16,0 0 2 16,14 0 0-16,28 4 1 15,-31-3 0-15,2 4 1 16,-1-6 1-16,2 1 0 15,0 4 1-15,-1-2 0 16,-4 1-1-16,0 2 0 16,-2-4 0-16,2 3 0 15,-1 5 0-15,1 0-1 16,-3 3 1-16,-1-3 0 16,1-5 1-16,2 0-1 15,0-3 0-15,4 6 0 16,-1-2 1-16,-2-1-1 15,2 4 0-15,-1-1 0 0,-1 0 0 16,0-1 0-16,2 1 0 16,-1-5 0-16,3 2 1 15,-4-1 0-15,3-2 0 16,-4 1-1-16,2 1 1 16,-2-3-1-16,-1 4 1 15,2-2-1-15,-6-1 0 16,2 3 0-16,2-1 1 15,-4 0-1-15,1 1 1 0,0-2-1 16,-4-1 1-16,0 0-1 16,0 0 0-16,0 0 0 15,0 0 0-15,0 0 1 16,0 0 1-16,0 0 2 16,0 0 3-16,0 0 2 15,0 0 1-15,0 0-2 16,0 0-2-16,-1 0-1 15,-1 0-1-15,1-1-1 16,-13-1 1-16,-29-6-2 16,26 2 1-16,1 2-2 15,1 0 0-15,0-2 1 16,-1-1-1-16,2 3 0 16,-1-3-1-16,2 0 1 15,0 4 0-15,0 3-1 16,-1-4 1-16,3 3 0 0,-1-2-1 15,1-2 1-15,2 1-1 16,-3 1 1-16,2-1 0 16,0 3 0-16,2 3 0 15,1 1 0-15,0-1 0 16,-2-5 1-16,1 3 1 16,0-4 0-16,0-1 1 15,1 4 0-15,-2-8 0 0,3 6 1 16,-3-4 0-16,3 6 1 15,5 2 0-15,-5-2-3 16,5 1 0-16,0 0-1 16,0-2-1-16,0 1-1 15,-1 0 0-15,1 0-2 16,0 0-2-16,1 0-3 16,0-1-3-16,0 1 1 15,6-2 0-15,15-5 4 16,31-10 1-16,-24 16 3 15,-1-6 0-15,3 4 1 16,3 2 0-16,0-2 0 16,1-1-1-16,1 3-1 15,-6-3 0-15,1 11 0 16,-6 1-1-16,-10 4 3 16,3 2 0-16,-10-3 0 0,-3-1 2 15,1-3 3-15,-5-1 4 16,-9-5 4-16,-2 0 0 15,-10-3-2-15,-9-4-4 16,-10-1-2-16,-7-2-1 16,-5-1-1-16,5 1-3 15,9-1 0-15,10 1-1 16,12 2-4-16,8 0 0 16,8 3-8-16,3 0-1 0,11 0-3 15,6 1 1-15,10 1 5 16,6 3 3-16,3-1 4 15,2 1 2-15,-4-2 2 16,-4 4 0-16,-10 0 2 16,-11-2 1-16,-6 0 1 15,-6-1 4-15,-2 1 4 16,1 0-1-16,-1 0-31 16,1 0-40-16,0 0-172 15,-5 1-275-15</inkml:trace>
  <inkml:trace contextRef="#ctx0" brushRef="#br1" timeOffset="7071.968">17433 6544 493 0,'-7'15'291'16,"-5"9"-42"-16,0 14-92 16,1 0-30-16,3-1-48 15,1-7-16-15,4-12-40 16,2 0-5-16,1-14 2 16,0 0 20-16,0-8 18 15,-1 3 4-15,-1 0 12 16,1-3-16-16,-2-14-16 15,-6-33-9-15,9 30-21 16,2-4-7-16,5 7-10 0,7 7-4 16,2 4-9-16,7 4-1 15,6 3 6-15,-2-5 4 16,3 2 9-16,-8-2 3 16,-3 3 0-16,-4-2 2 15,-10 4 0-15,4 0 1 16,-8 0 4-16,-1 2 2 15,-3-2 4-15,2 0 2 16,0 0 0-16,0 0 1 0,0 7 1 16,0 12 1-16,-2 32 2 15,3-30-1-15,-5 3-2 16,-5-1-3-16,7-2-4 16,-2 2-3-16,5-15-43 15,6-2-58-15</inkml:trace>
  <inkml:trace contextRef="#ctx0" brushRef="#br1" timeOffset="7727.1326">17885 6461 665 0,'0'-1'368'0,"0"-5"-88"16,-4 8-88-16,3-2-23 16,-6 14-37-16,-28 54-20 15,2-9-40-15,-1 5-21 16,-6 4-31-16,6 0-6 16,7-16-4-16,3-14-2 15,11-11 1-15,5-6-2 16,6-12-38-16,3 2-44 15,4-13-161-15</inkml:trace>
  <inkml:trace contextRef="#ctx0" brushRef="#br1" timeOffset="8038.3599">17974 6651 762 0,'-2'0'409'15,"-2"0"-92"-15,-2 7-142 16,-1 3-31-16,-8 5-46 0,-1 0-21 16,-1 6-38-1,2 1-16-15,8 2-19 0,4 1-5 16,6-7-8-16,5-4 1 15,6-6 1-15,2-4 2 16,6-3 5-16,3 2 3 16,-5-4 5-16,2 1 11 15,-7-3-81-15,-4 2-60 16,1-2-227-16</inkml:trace>
  <inkml:trace contextRef="#ctx0" brushRef="#br1" timeOffset="8224.6295">18068 6721 823 0,'0'-2'474'16,"0"-8"-102"-16,-2 10-152 16,-5 4-53-16,5 11-86 15,-3 7-22-15,3 8-20 16,-1 2-4-16,1-5-8 16,0-2-6-16,1-6-7 15,-4-4-2-15,5-3-1 16,2-4 1-16,1-3-74 15,1-2 85-15</inkml:trace>
</inkml:ink>
</file>

<file path=ppt/ink/ink1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5:03.430"/>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50"/>
    </inkml:brush>
  </inkml:definitions>
  <inkml:trace contextRef="#ctx0" brushRef="#br0">1920 8165 814 0,'-2'-2'457'16,"-3"-1"-39"-16,1 13-295 15,2 12-36-15,2 23-43 16,2 18-9-16,4 21-7 15,0 4-2-15,-5 2-6 16,-1-11 1-16,-2-17-4 16,-2-8-1-16,4-16-31 0,0-9-57 15,4-17-164 1,-1-9-158-16</inkml:trace>
  <inkml:trace contextRef="#ctx0" brushRef="#br0" timeOffset="173.1724">1906 8182 950 0,'15'-4'366'0,"24"1"-255"16,11 2-73-16,15 3-31 16,6 4-1-16,-8 2-16 15,2 5-123-15</inkml:trace>
  <inkml:trace contextRef="#ctx0" brushRef="#br0" timeOffset="367.3709">1980 8481 1000 0,'-4'0'434'0,"6"5"-205"15,6-5-100-15,25 1-76 16,13 6-8-16,8-3-27 16,4-2-5-16,-6 4 26 0,-8-5-89 15</inkml:trace>
  <inkml:trace contextRef="#ctx0" brushRef="#br0" timeOffset="793.9338">2228 8716 615 0,'9'-3'305'0,"13"-4"-103"16,-7 6-57-16,10 5-44 16,-2 4-15-16,-10 7 1 15,3 1 10-15,-30 5-7 16,-1 1-6-16,-6-2-22 16,-2 0-9-16,11-11-21 15,-1 0-10-15,8-5-24 16,5-4-9-16,8 2-7 15,5 2 3-15,3 0 10 0,5 4 2 16,-4 4 6-16,-4-1 12 16,-9 9 21-16,-8-3 10 15,-11 4 12-15,-6 2-7 16,-6-7-16-16,-1-2-7 16,5-6-61-16,4-8-54 15,13 0-172-15,4 0-185 16</inkml:trace>
  <inkml:trace contextRef="#ctx0" brushRef="#br0" timeOffset="1198.155">2494 8857 1104 0,'-3'-2'515'16,"0"2"-233"-16,2 7-153 15,0-7-49-15,1 7-60 16,2 17-9-16,13 27-6 16,4-27 0-16,-3-12 1 15,7-1 0-15,0-7 5 16,0-4 3-16,-3-6 3 16,-1-6 2-16,-5-4 4 15,-6-5 0-15,-1 5-1 16,-2 1-3-16,-5 5-15 0,0 7-10 15,1 8-14-15,-1 6-2 16,3 16 4-16,1 10 8 16,-3 7 25-16,-1 6 11 15,-8 5 28-15,-5-1 15 16,-8 1-1-16,4 0-4 16,-9-18-17-16,8-4-9 15,-1-23-9-15,-6-5-1 16,5-17-34-16,-8-12-41 15,10-13-128-15,7-9-119 0</inkml:trace>
  <inkml:trace contextRef="#ctx0" brushRef="#br0" timeOffset="1522.8445">3159 8561 851 0,'14'1'394'0,"9"1"-131"16,17 4-194-16,13 0-8 15,7-5-33-15,3 0-6 16,-7-5 10-16,-7-2-45 16,-15 3-204-16</inkml:trace>
  <inkml:trace contextRef="#ctx0" brushRef="#br0" timeOffset="1729.1947">3187 8727 732 0,'-5'3'388'0,"4"2"-82"15,7 0-73-15,16-2-70 16,17 2-25-16,15-4-46 15,6-1-13-15,0 0-37 16,-5-2-12-16,-11 1-58 16,-9 2-387-16</inkml:trace>
  <inkml:trace contextRef="#ctx0" brushRef="#br0" timeOffset="5200.6251">4078 8643 559 0,'12'-16'272'15,"5"-13"-69"-15,7-5-91 16,-1-7-6-16,-2-4-5 15,0 1-10-15,-10 2-18 16,0 5 3-16,-6 17 14 16,-2 6-3-16,-3 14-36 0,-4 8-26 15,4 18-40-15,2 13-7 16,2 15 19-16,1 6 13 16,-4 7 13-16,-1-5-1 15,0-3-1-15,2-4-3 16,-2-15-3-16,2-8-1 15,4-17-91-15,4-9-56 16</inkml:trace>
  <inkml:trace contextRef="#ctx0" brushRef="#br0" timeOffset="5550.0407">4447 8660 826 0,'-4'-5'416'16,"3"-6"-111"-16,7-5-203 15,3-2-39-15,9-9-40 16,0-3-6-16,1-2-3 16,-1-5-1-16,-3 2 1 15,-1 4-2-15,-6 7 4 16,-4 8 1-16,-1 9 3 15,-3 5-7-15,-3 6-13 0,5 9-5 16,-1 8-2-16,1 5 9 16,0 12 14-16,-2 1 6 15,0 10 5-15,0 4-5 16,-3-3-4-16,1-1-4 16,6-6-5-16,-4-9 1 15,8-7 13-15,3-5-44 16,-6-13-223-16</inkml:trace>
  <inkml:trace contextRef="#ctx0" brushRef="#br0" timeOffset="5711.7111">4729 8831 1293 0,'0'0'529'0,"-2"0"-322"15,0 0-108-15,2-1-102 16,0 0-80-16</inkml:trace>
  <inkml:trace contextRef="#ctx0" brushRef="#br0" timeOffset="6098.4268">5108 8558 959 0,'-2'-19'412'0,"2"-8"-205"15,13-6-102-15,10 6-12 16,12 2-16-16,5 7-14 0,0 12-46 15,-3 6-17-15,-15 23 5 16,-13 7 19-16,-27 15 20 16,-15 6 5-16,-23 14-13 15,-3-4-15-15,10 0-6 16,0-8-1-16,23-24 1 16,9-6 1-16,10-18-17 15,7-1-9-15,11-6-8 16,8-5-4-16,16 0 10 15,13 0 5-15,6 3 6 16,0 3 1-16,0 4-51 16,-5 0-102-16</inkml:trace>
  <inkml:trace contextRef="#ctx0" brushRef="#br0" timeOffset="6517.2209">5678 8432 1030 0,'0'1'454'0,"0"3"-188"15,4 15-165-15,-5 7-33 16,4 12-1-16,2 4-9 0,-5 6-13 15,3-2-7-15,-8-7-13 16,9-7-2-16,6-14-1 16,-20-7 4-16,26-11 32 15,-8-8 7-15,-3-13 5 16,19-5-4-16,-23-12-29 16,-1 1-9-16,-6-11-9 15,-17-1-6-15,17-3-13 16,1-3-4-16,6 11-9 15,20 6 1-15,-16 7 1 16,3 9-3-16,9 2-7 16,2 3-5-16,17 2-7 15,5-4 2-15,11 6-22 16,6-1-18-16,7 2-105 16,-7 7-95-16</inkml:trace>
  <inkml:trace contextRef="#ctx0" brushRef="#br0" timeOffset="6876.4998">5931 8483 789 0,'-6'-5'391'0,"6"-4"-138"15,3-5-102-15,16 1-76 16,10 3-21-16,8 3-18 16,4 7-12-16,-1 6-25 15,-3 5-3-15,-17 13 23 16,-19-3 12-16,-21 13 14 16,-12-3 3-16,-9-1-15 15,7 2-7-15,4-10-3 16,13-5-2-16,11-6-8 15,3-4-6-15,4-6 0 16,3-1 2-16,8 0 1 16,4-4 0-16,15 3-6 15,6-1-4-15,5 0-59 0,4-1-96 16</inkml:trace>
  <inkml:trace contextRef="#ctx0" brushRef="#br0" timeOffset="7114.8512">5743 8882 912 0,'4'0'379'0,"23"1"-190"16,10-2-40-16,16-5-27 15,15 0-21-15,7 0-56 16,2 4-17-16,-2 0-14 16,-9-1-2-16,-17 3-56 15,-7 0-74-15</inkml:trace>
  <inkml:trace contextRef="#ctx0" brushRef="#br0" timeOffset="7490.6058">5870 9065 989 0,'1'-8'378'0,"21"1"-263"0,2 0-17 15,14 4-20-15,11 5-21 16,-5 4-23-16,-3 4 6 15,-21 4 29-15,-12 3 13 16,-21 9 6-16,-13 4-12 16,-13 6-29-16,-2 2-12 15,5 1-18-15,7-3-3 0,8-11-4 16,9-3-1-16,5-14-6 16,-1-5-7-1,13-3-8-15,7-1-1 0,7-3-1 16,13 2 7-16,3-1 5 15,3-1 1-15,4 0 3 16,4 2 1-16,-10 1 1 16,-5-1 0-16,-7-1-72 15,-12-2-119-15</inkml:trace>
  <inkml:trace contextRef="#ctx0" brushRef="#br0" timeOffset="8095.6076">6737 8709 886 0,'11'1'382'0,"6"-1"-166"16,23 3-151-16,10 0-8 15,11-6-22-15,4 1-11 16,-4-3-28-16,-16 0-61 0</inkml:trace>
  <inkml:trace contextRef="#ctx0" brushRef="#br0" timeOffset="8469.8312">6734 8890 553 0,'-6'0'332'16,"-2"0"-17"-16,8 2-131 15,20 0-68-15,9-2-23 16,23 0-29-16,10-2-13 0,11 1-29 15,2 7-8-15,-3-3 23 16,-8-1-73-16</inkml:trace>
  <inkml:trace contextRef="#ctx0" brushRef="#br0" timeOffset="8902.6746">6778 8567 503 0,'0'-2'246'16,"2"-10"-92"-16,11 1-30 15,2-10-22-15,9-1-18 0,5 2-18 16,-4 2-5-16,3 10-35 15,-7 4-3-15,-7 12 1 16,0 6 0-16,4 7 3 16,3 0 6-16,3-9 8 15,0-1 6-15,0-12 9 16,-3-3-1-16,-6-5-3 16,-1-4-48-16</inkml:trace>
  <inkml:trace contextRef="#ctx0" brushRef="#br0" timeOffset="9376.6184">7812 8521 565 0,'20'0'298'0,"18"2"-63"0,10-2-138 16,0 1-7-16,-1-1-24 16,-10-4-5-16,-14-1 10 15,-6 2 2-15,-14-2 17 16,4 3 2-16,-10 3-21 16,-10 1-9-16,-1 7-30 15,-9 8-9-15,5 7 2 16,-1 5 0-16,3 17-8 15,0 3 3-15,12 10-6 16,1 1-1-16,8-7-1 16,6-3-3-16,-1-20 0 15,2-6-4-15,-6-17-96 16,-1-7-100-16</inkml:trace>
  <inkml:trace contextRef="#ctx0" brushRef="#br0" timeOffset="9537.9713">7731 8728 1066 0,'10'-1'398'0,"21"-1"-281"15,9 1-40-15,14-2-11 16,11 3-15-16,1 5-35 16,0-3 6-16,0 3-115 15</inkml:trace>
  <inkml:trace contextRef="#ctx0" brushRef="#br0" timeOffset="9797.7046">8337 8878 885 0,'-1'3'521'0,"-3"-1"-22"16,6 6-338-16,-6-6-52 15,8 1-70-15,3 0-39 16</inkml:trace>
  <inkml:trace contextRef="#ctx0" brushRef="#br0" timeOffset="10355.3265">8837 8740 686 0,'7'-8'390'16,"10"-6"-83"-16,-1-1-103 15,-9-3-43-15,-3-2-48 16,-7-5-14-16,-7 0-24 16,0 0-10-16,-12 0-16 0,-6 4-18 15,-8 8-32-15,0 5-11 16,2 10-20-16,3 5-4 16,9 6 4-16,6 2 4 15,14 1 7-15,4 0 4 16,14-2 12-16,7 0 2 15,5-8 4-15,2-2 2 16,0-5-1-16,4 1 0 16,0 0-3-16,-3 4-1 15,-7 6-6-15,-8 0-1 16,-7 8-5-16,0 4 2 0,-7 6 31 16,-2 2 12-16,-8 4 18 15,-5 2 4-15,-9-4-8 16,-3 2 0-16,-4-8 5 15,-8-11 7-15,-1-19-2 16,0-7-10-16,6-12-47 16,10-1-62-16,13-1-547 15</inkml:trace>
  <inkml:trace contextRef="#ctx0" brushRef="#br0" timeOffset="11261.8887">9456 8521 976 0,'-1'1'472'16,"-1"-1"-226"-16,-3 2-86 15,5-2-113-15,0 20-41 16,5 57-3-16,2-20 6 0,-2-1-3 15,-3-4 4-15,0-12 2 16,-2-9 4-16,0-14 12 16,0-10 20-16,-4-19 1 15,0-8-12-15,-4-13-24 16,-2-5-14-16,0-10-21 16,0-4 8-16,-2-9 4 15,6 3-9-15,6 14 10 16,5 7 4-16,8 22 4 15,2 11-8-15,5 13-6 16,9 10-4-16,8 16-3 16,8 3 9-16,5 13 10 15,0 0 1-15,-3-2 2 16,-6-1 3-16,-6-12 4 16,-3-5 2-16,-9-16 39 15,-3-11 17-15,-4-17 29 16,-9-11 8-16,2-14-23 15,-1-6-11-15,-12-8-13 16,0-7-3-16,-10 4 0 0,-7 2-5 16,4 12-22-16,4 12-10 15,4 9-24-15,6 7-21 16,1 4-120-16,2 5-248 16</inkml:trace>
  <inkml:trace contextRef="#ctx0" brushRef="#br0" timeOffset="25271.7243">10360 8848 1175 0,'1'0'547'0,"-1"3"-219"0,-2-1-80 16,2-2-99-16,-1 0-39 15,0 0-67-15,-1 0-11 16,1 0-95-16,1 0 242 16</inkml:trace>
  <inkml:trace contextRef="#ctx0" brushRef="#br0" timeOffset="26193.7975">1888 10453 826 0,'2'-6'374'0,"4"-9"-164"15,10-14-77-15,5-3-9 16,6-23-16-16,1-5-14 16,-3-9-29-16,2-3-14 15,-12 4-16-15,-4-1-10 16,-4 11-10-16,-7 4-4 15,1 20-11-15,4 14 5 0,-6 14-10 16,1 11-10-16,0 18-3 16,-3 10-4-16,8 23 10 15,-3 5 11-15,8 22 3 16,7 2 0-16,1 2 0 16,7-2 2-16,1-25 1 15,-2-5 0-15,-1-21 4 16,-2-15-36-16,-2-15-138 15,0-12-340-15</inkml:trace>
  <inkml:trace contextRef="#ctx0" brushRef="#br0" timeOffset="26337.4563">1946 10214 954 0,'15'7'363'0,"16"9"-272"0,1-1-21 15,10 0-26-15,-3-2-7 16,3 0-143-16</inkml:trace>
  <inkml:trace contextRef="#ctx0" brushRef="#br0" timeOffset="26481.7532">1764 10158 883 0,'-9'0'445'0,"-9"1"-98"0,18 8-313 16,6 4-30-16,21 2-49 16,11 5-66-16</inkml:trace>
  <inkml:trace contextRef="#ctx0" brushRef="#br0" timeOffset="26790.3906">2412 10388 1194 0,'4'5'438'0,"7"2"-340"15,8-1-37-15,7-3-17 0,3-4-8 16,-3-9-7-16,2 0-2 16,-19-11-9-16,-4-2-11 15,-5-4-21-15,-8-1-5 16,-3 3 2-16,2 4 5 15,-14 13 2-15,2 8-2 16,0 17 0-16,-5 9 4 16,10 13 15-16,2 5 5 15,8 2 13-15,2-2 2 16,7-2-4-16,1-8-4 0,7-4-12 16,3-4 5-16,2-15-97 15,2-2-115-15</inkml:trace>
  <inkml:trace contextRef="#ctx0" brushRef="#br0" timeOffset="27073.2153">2959 10250 1122 0,'-6'8'512'0,"-14"12"-222"16,-4 3-48-16,-11 0-84 0,-1 0-39 15,3-10-59 1,3-8-19-16,6-9-28 16,4-7-13-16,2-5-27 15,5-1-6-15,6-3-6 0,6 3 2 16,8 3-6-16,2 5-2 16,13 10 9-16,-1 3 4 15,10 8 21-15,3 6 7 16,0 5 4-16,3 3 1 15,-5-2-20-15,-2 3-77 16</inkml:trace>
  <inkml:trace contextRef="#ctx0" brushRef="#br0" timeOffset="27539.5546">3996 10144 1183 0,'-14'0'513'16,"-18"0"-290"-16,-4 5-69 15,2 17-91-15,0 2-45 16,15 13-31-16,5 2-5 15,18 1 4-15,9-1 5 0,19-14 10 16,0-7 2-16,1-17 9 16,2-2 15-16,-16-8 50 15,-8-1 26-15,-11-5 17 16,-19-3-13-16,-10 4-54 16,-2 1-27-16,-6 2-81 15,7 2-56-15</inkml:trace>
  <inkml:trace contextRef="#ctx0" brushRef="#br0" timeOffset="27799.7325">4131 10179 975 0,'0'0'475'15,"-2"0"-183"-15,-2 7-154 16,4 6-43-16,-3 8-51 15,-1 1-9-15,8 8-16 0,0 0-7 16,11-5-4-16,5-2 3 16,7-13 20-16,-2-6 11 15,-1-9 40-15,-2-6 11 16,-6-6-6-16,-1-5-7 16,-8 2-38-16,-3 1-12 15,-7 4-38-15,-6 4-56 16,-11 7-175-16</inkml:trace>
  <inkml:trace contextRef="#ctx0" brushRef="#br0" timeOffset="27999.0535">4374 10150 830 0,'5'1'464'0,"4"6"-60"16,7 2-171-16,5 14-85 15,1 1-26-15,-7 5-36 16,-2 0-13-16,-2-7-36 15,0-1-12-15,1-13 0 16,3-6 3-16,-6-10 4 16,1-9 0-16,1-5 1 15,2 0-42-15,-3-1-183 16</inkml:trace>
  <inkml:trace contextRef="#ctx0" brushRef="#br0" timeOffset="28288.4501">4860 10237 646 0,'0'-1'380'16,"-1"-3"-31"-16,-2-2-140 16,2 5-76-16,0 0-27 15,-9-5-22-15,-42-19-13 0,23 26-27 16,1 3-8-16,4 11-16 15,3 3-5-15,10 8-1 16,6 1 0-16,14-3 3 16,4-1 5-16,15-14 3 15,7-4 5-15,3-11 12 16,4-7 2-16,-12-3-4 16,-9-3 5-16,-10 2-91 15,-9 2 54-15</inkml:trace>
  <inkml:trace contextRef="#ctx0" brushRef="#br0" timeOffset="28753.3938">5025 10169 578 0,'0'-13'291'16,"4"-22"-78"-16,4 0-22 15,13 5-17-15,7 3-8 16,9 8-20-16,-1 8-27 0,-2 11-46 15,-3 11-16-15,-9 20-8 16,-1 10 2-16,-9 16 6 16,-5 8-3-16,-7 0-19 15,0-8-8-15,0-16-11 16,5-13-1-16,3-18 4 16,5-9 2-16,-4-16-6 15,-5-8-15-15,-10-10-20 16,-12-3-6-16,-14 8-5 15,4 6 7-15,-12 21-2 16,-2 8 1-16,4 19 2 16,-2 3 1-16,17 1 15 15,8-3-6-15,15-15-169 16,13-3-212-16</inkml:trace>
  <inkml:trace contextRef="#ctx0" brushRef="#br0" timeOffset="28938.0375">5543 10202 1415 0,'-8'8'577'0,"0"8"-341"16,-1 8-138-16,7 8-28 0,5 4-38 15,2-2-13-15,5-7-93 16,-1-4-99-16</inkml:trace>
  <inkml:trace contextRef="#ctx0" brushRef="#br0" timeOffset="29116.8561">5772 10174 1175 0,'-3'1'549'16,"-4"3"-178"-16,5 8-286 15,0 8-39-15,1 10-30 16,1 3-5-16,-2 3-1 16,1-1-58-16,1-10-194 15,3-4-40-15</inkml:trace>
  <inkml:trace contextRef="#ctx0" brushRef="#br0" timeOffset="29320.982">5966 10229 732 0,'-12'8'426'0,"-12"6"-57"16,-11 0-165-16,-2-2-45 15,6-1-85-15,10 1-41 0,19-1-53 16,4 1-10-16,15-2-3 16,8 2 5-16,10 2 16 15,0-3 5-15,7 4-13 16,-2-1-39-16,7-6-176 15,6-5-228-15</inkml:trace>
  <inkml:trace contextRef="#ctx0" brushRef="#br0" timeOffset="29574.5996">6355 10287 623 0,'3'-8'437'0,"7"-4"29"16,-10 8-53-16,-13 10-138 16,-6 9-62-16,-14 9-101 15,-2 3-28-15,-5 3-48 16,0-2-12-16,4-9-12 15,1-6-1-15,12-13-12 16,4-4-18-16,8-11-35 16,8-7-16-16,9-2-16 15,6-3 6-15,13 4 20 16,1 5 11-16,6 8 13 16,2 8 4-16,-2 13 6 0,-1 6 3 15,-4 6 12-15,0 5 5 16,-8 1 6-16,-2 0 1 15,-9-6-148-15,-7-3-128 16</inkml:trace>
  <inkml:trace contextRef="#ctx0" brushRef="#br0" timeOffset="29729.3117">6190 9899 1319 0,'-5'-2'595'15,"3"4"-262"-15,-12 17-231 16,28 6-55-16,6 15-9 16,-4 0-44-16</inkml:trace>
  <inkml:trace contextRef="#ctx0" brushRef="#br0" timeOffset="30483.6392">7859 9942 1109 0,'-1'0'459'0,"4"11"-271"15,-2 12-71-15,2 25-63 16,1 16 7-16,-2 21-4 15,-2 5-4-15,5-5-23 0,-1-5-7 16,2-27-7-16,4-14-3 16,-9-21-120-16,4-6-82 15</inkml:trace>
  <inkml:trace contextRef="#ctx0" brushRef="#br0" timeOffset="30639.8425">7844 9946 794 0,'11'-8'367'0,"21"-8"-148"16,6 2-106-16,20 3-77 15,1 1-14-15,17 2-21 16,3 3-88-16</inkml:trace>
  <inkml:trace contextRef="#ctx0" brushRef="#br0" timeOffset="30839.2952">7820 10234 1271 0,'3'-1'500'0,"10"-5"-345"0,13 1-60 16,18-3-64-16,16-1-9 15,12 5-13-15,7 0 15 16,2 10-203-16</inkml:trace>
  <inkml:trace contextRef="#ctx0" brushRef="#br0" timeOffset="31221.5503">8130 10435 870 0,'4'-4'407'0,"7"-7"-140"15,9 4-132-15,11-1-73 16,8 4-20-16,3 5-31 15,-4 5-7-15,-16 6 0 16,-10 3 4-16,-16 3 9 16,-12 4 3-16,-5 0 3 15,-2-4-1-15,8-6-13 16,7-5-9-16,14-7-12 16,3 0-5-16,12 4 0 0,3 3 7 15,-8 6 17-15,-3 2 23 16,-16 5 38-16,-11-1 13 15,-21 2 2-15,-10 1-12 16,-8-12-37-16,1-6-57 16,11-15-384-16</inkml:trace>
  <inkml:trace contextRef="#ctx0" brushRef="#br0" timeOffset="31696.0936">7808 9727 943 0,'4'1'398'16,"2"-1"-214"-16,19 0-109 15,9 0-32-15,21 0-21 16,14 0-10-16,12 3-7 0,7 3-1 16,-11 1-2-16,-8-1-30 15,-18-4-73 1,-13 0-53-16,-20-4-86 0,-6-2 31 15,-17-8 92-15,-5-2 95 16,-9-4 166-16,-3-2 33 16,2 2 30-16,2 3-25 15,11 5-62-15,7 7-32 16,8 9-46-16,6 3-14 0,1 9-10 16,0 4 10-16,-2 4 11 15,-8 0 5-15,-3 2-5 16,-2-2-9-16,-1-4-73 15,1-2-151-15</inkml:trace>
  <inkml:trace contextRef="#ctx0" brushRef="#br0" timeOffset="31947.4204">8675 10193 820 0,'2'-4'441'0,"11"2"-77"0,11-1-204 15,18 3-123-15,7 4-11 16,2 2-10-16,-3 1 16 15,-5 1-162-15</inkml:trace>
  <inkml:trace contextRef="#ctx0" brushRef="#br0" timeOffset="32138.0139">8710 10353 1302 0,'16'1'465'0,"22"5"-389"16,6-1-3-16,5 4-20 15,-1 0-10-15,-1 2-66 16,4-3-439-16</inkml:trace>
  <inkml:trace contextRef="#ctx0" brushRef="#br0" timeOffset="32539.4432">9539 9967 1100 0,'-7'8'446'0,"-4"22"-263"16,-1 11-75-16,1 23-44 15,1 12-12-15,7 11-27 16,0 2-5-16,3-14-7 16,2-13-2-16,0-21-39 15,2-15-49-15,0-16-281 16</inkml:trace>
  <inkml:trace contextRef="#ctx0" brushRef="#br0" timeOffset="32704.448">9446 9964 873 0,'9'-8'389'0,"12"-5"-162"15,13 2-169-15,15-2-34 16,20 5-18-16,1 4-2 15,9 4-59-15,-9 4-132 0</inkml:trace>
  <inkml:trace contextRef="#ctx0" brushRef="#br0" timeOffset="32905.4783">9521 10205 1027 0,'-3'0'431'0,"6"0"-240"15,8 1-81-15,23-2-71 16,15-1-8-16,19 1-18 16,7 1 11-16,1 3-154 15</inkml:trace>
  <inkml:trace contextRef="#ctx0" brushRef="#br0" timeOffset="33287.4068">9702 10486 812 0,'-3'-4'418'0,"5"-3"-114"16,9-3-154-16,13-1-89 16,9 4-23-16,-1 4-14 15,2 2-11-15,-1 11-13 16,-7 3 0-16,-8 7 0 16,-10 2 5-16,-20-2 8 15,-4 0 4-15,-6-7 5 16,-3-5 1-16,11-8-16 15,6-1-15-15,14-3-17 16,6 0-6-16,9 1 2 16,-1 3 13-16,-3 0 23 15,-4 7 12-15,-12 8 32 16,-5 5 9-16,-21 8-5 16,-3-2-7-16,-10-3-15 15,2-7-34-15,6-11-144 0</inkml:trace>
  <inkml:trace contextRef="#ctx0" brushRef="#br0" timeOffset="33453.7478">10053 10589 746 0,'21'4'443'0,"10"1"-47"15,14 6-203-15,-9 1-53 16,-7 10-64-16,-7 1-20 0,-13 5-52 15,-6 0-76-15</inkml:trace>
  <inkml:trace contextRef="#ctx0" brushRef="#br0" timeOffset="33612.0838">10236 10540 1048 0,'-7'1'580'0,"-15"6"-71"15,-4 1-255-15,-6 12-135 16,-13 5-44-16,22 7-50 16,-13 4-4-16,-1-1-125 15,11-3-93-15</inkml:trace>
  <inkml:trace contextRef="#ctx0" brushRef="#br0" timeOffset="34106.734">9571 9663 1069 0,'4'0'452'0,"-1"-3"-286"16,25 1-41-16,10 2-82 15,9 1-24-15,20 3-10 16,7 1-2-16,2-4-1 16,-6-1-2-16,-6-2 14 15,-7-4-29-15,-18-3-72 16,-6-3-7-16,-18-2-33 16,-9-3 23-16,-5 0 72 0,-3 1 10 15,0 9 46-15,1 3 23 16,0 9 41-16,1 9 13 15,1 8 6-15,2 4-1 16,-5 2-30-16,-1 1-13 16,-2-7-29-16,3-3-77 15</inkml:trace>
  <inkml:trace contextRef="#ctx0" brushRef="#br0" timeOffset="34458.828">10782 10157 908 0,'0'-5'474'0,"-1"2"-155"0,1 3-82 16,-1 0-121-16,0 9-54 15,1 21-41-15,0 60-5 16,2-35-4-16,1-1-2 15,3-16-63-15,-1-8-91 16</inkml:trace>
  <inkml:trace contextRef="#ctx0" brushRef="#br0" timeOffset="34596.3199">10581 10266 1461 0,'6'0'545'0,"16"0"-424"15,13 1-51-15,21 1-51 16,9-2-5-16,14-2-10 16</inkml:trace>
  <inkml:trace contextRef="#ctx0" brushRef="#br0" timeOffset="34960.1892">11494 9844 1005 0,'-2'4'468'0,"-1"18"-185"15,4 13-115-15,-6 28-105 16,5 12 2-16,0 16-7 16,-4 4-10-16,11 2-20 15,-9-3-6-15,-2-29-10 16,1-15 0-16,-7-22-1 15,9-15-22-15,-1-16-124 16,0-2-146-16</inkml:trace>
  <inkml:trace contextRef="#ctx0" brushRef="#br0" timeOffset="35116.8071">11405 9916 904 0,'5'-8'434'0,"16"-13"-173"0,7 3-108 15,26 0-103-15,13 2-22 16,5 0-15-16,6 7-6 16,-5 4-76-16,-7 5-109 15</inkml:trace>
  <inkml:trace contextRef="#ctx0" brushRef="#br0" timeOffset="35326.9466">11449 10233 1157 0,'5'0'443'0,"16"-2"-317"16,9-3-38-16,29-3-46 15,11 1-7-15,1 2-17 16,3 5-8-16,-9 5-108 15,-10 4-378-15</inkml:trace>
  <inkml:trace contextRef="#ctx0" brushRef="#br0" timeOffset="35662.815">11762 10414 1017 0,'1'-6'401'16,"8"-4"-259"-16,10 0-56 15,8 4-42-15,10 2-11 16,5 8-21-16,-6 4-8 16,-13 4 0-16,-6 2 4 15,-18 3 7-15,-10 0 3 0,-5-4 4 16,-8 1-2-16,7-5-5 15,5-4-12-15,11 0-18 16,7-4-6-16,4-2-5 16,5 1 6-16,-3 5 29 15,-4 5 17-15,-12 8 25 16,-10 4 7-16,-11-1-10 16,-7-4-12-16,1-3-49 15,2-9-73-15</inkml:trace>
  <inkml:trace contextRef="#ctx0" brushRef="#br0" timeOffset="36052.9564">12103 10475 965 0,'0'1'394'0,"0"9"-232"0,4 1-58 15,8 6-32-15,3-2-17 16,4-7-23-16,-1-3-10 16,-2-5 0-16,-4-5 1 15,-3-9 1-15,-1 2-1 16,-3-8-1-16,1 4-1 16,-3 3-2-16,-2 2-3 15,-1 8-15-15,0 0-5 16,0 11 1-16,5 11 5 0,-3 7 19 15,3 10 4-15,2 12-4 16,-4 3 14 0,-4 15 21-16,0 3 19 0,-17 0 11 15,-1-4-12-15,-10-16-18 16,-8-12-12-16,3-20 0 16,-5-6-2-16,5-23-41 15,4-7-34-15,14-20-84 16,1-11-59-16</inkml:trace>
  <inkml:trace contextRef="#ctx0" brushRef="#br0" timeOffset="36622.4329">11624 9562 757 0,'2'-1'319'0,"15"1"-158"15,14 2-62-15,18-2-42 16,12 4-10-16,8-4-27 15,6-3-8-15,4 2 0 16,-6-2 2-16,-16-3-13 16,-17 1-19-16,-25-10-18 15,-10 1-1-15,-10-2 13 16,-8-6 25-16,3 11 35 16,1-4 15-16,4 9 25 0,6 6-10 15,4 9-15-15,6 11-9 16,2 4-7-16,-1 3 10 15,-2 3 16-15,-3-6 7 16,-4-2 10-16,1 2 3 16,-9-13-7-16,-1 2-10 15,-6-8-75-15,-8-3-80 16</inkml:trace>
  <inkml:trace contextRef="#ctx0" brushRef="#br0" timeOffset="37293.9592">12855 10163 1114 0,'8'1'424'0,"16"-2"-314"15,15 1-42-15,22-6-25 16,12-1-20-16,3-1-14 16,-8 1-6-16,-16 7-121 15,-15 2-161-15</inkml:trace>
  <inkml:trace contextRef="#ctx0" brushRef="#br0" timeOffset="37438.8267">12849 10264 1201 0,'6'0'476'16,"16"1"-300"-16,13 0-66 15,25 0-47-15,16 2-16 16,3-1-35-16,0-1-83 15</inkml:trace>
  <inkml:trace contextRef="#ctx0" brushRef="#br0" timeOffset="37765.1836">13843 9860 1070 0,'1'10'435'0,"-1"19"-248"15,-3 9-76-15,-2 23-32 0,-1 8 0 16,-1 10-23-16,0 3-3 16,4-3-22-16,-2-10-10 15,8-18-6-15,2-16-34 16,1-24-103-16,3-11-95 16</inkml:trace>
  <inkml:trace contextRef="#ctx0" brushRef="#br0" timeOffset="37919.3157">13747 9859 990 0,'1'-7'438'0,"10"-10"-227"15,9 4-64-15,21 2-91 16,12 4-22-16,19 2-25 16,9 5-3-16,0 3-32 15,-10 0-72-15</inkml:trace>
  <inkml:trace contextRef="#ctx0" brushRef="#br0" timeOffset="38130.8062">13787 10168 1102 0,'5'0'443'0,"9"-2"-267"16,14-7-99-16,22-2-17 16,26-2-24-16,10 1-14 15,13 5-48-15,-9 7-94 16</inkml:trace>
  <inkml:trace contextRef="#ctx0" brushRef="#br0" timeOffset="38488.4356">14094 10353 858 0,'2'-6'418'15,"3"-7"-103"-15,17 3-221 16,8 1-29-16,6 8-34 15,3 2-16-15,-7 11-14 16,-8 3 0-16,-18 6 11 16,-13 2 5-16,-19 1 3 15,-3 1 1-15,0-8-6 16,12-1-4-16,10-10-19 16,8-4-4-16,8-5-8 15,6 0-3-15,13 6 19 16,-4 1 7-16,3 14 23 0,-14-2 24 15,-16 1 29-15,-9 7 3 16,-18-7-8-16,-3 2-21 16,-2-6-42-16,4-10-62 15,7-4-61-15</inkml:trace>
  <inkml:trace contextRef="#ctx0" brushRef="#br0" timeOffset="38653.8939">14437 10470 964 0,'16'11'460'0,"10"8"-176"0,4 2-167 15,1 7-36-15,-9-3-48 16,-4-4 8-16,-9 1-136 16,-7-7-110-16</inkml:trace>
  <inkml:trace contextRef="#ctx0" brushRef="#br0" timeOffset="38787.6748">14628 10442 874 0,'-8'5'552'15,"-9"2"13"-15,-12 15-309 16,-7 6-61-16,-12 6-79 16,-3 6-35-16,2-2-48 15,7-1-33-15,12-6-94 16</inkml:trace>
  <inkml:trace contextRef="#ctx0" brushRef="#br0" timeOffset="39207.511">15074 10123 891 0,'-1'0'479'15,"1"3"-44"-15,0 15-271 16,-13 2-39-16,11 17-24 0,-8 5-25 16,5 3-25-16,8 0-14 15,5-9-17-15,14-7-5 16,1-22-2-16,2-7 7 15,-5-17-101-15,-9-9-62 16</inkml:trace>
  <inkml:trace contextRef="#ctx0" brushRef="#br0" timeOffset="39355.689">15037 9942 1196 0,'-2'-1'502'16,"-4"-2"-266"-16,8 3-207 16,-2 0-107-16</inkml:trace>
  <inkml:trace contextRef="#ctx0" brushRef="#br0" timeOffset="39685.3702">14890 9722 1024 0,'4'-2'398'0,"15"-4"-273"0,7 1-64 16,24 7-44-16,5 1-5 15,7 6-7-15,3 2 0 16,-7-1 4-16,-9 2-8 15,-15-10-25-15,-10-2-20 16,-13-5-23-16,-3-6 7 16,-3-5 27-16,1-3 20 15,-5 1 31-15,5 2 26 0,1 7 28 16,-4-1 18-16,3 10 16 16,-2 5-10-16,-5 7-2 15,-1 8-14-15,-4 3-28 16,-2-1 11-16,4-1-77 15</inkml:trace>
  <inkml:trace contextRef="#ctx0" brushRef="#br0" timeOffset="40050.7965">15965 10002 1187 0,'-1'12'469'0,"1"15"-313"15,-2 6-46-15,2 15-32 16,1 4-21-16,-1-2-24 16,0 0-10-16,0-14-16 15,0-8-46-15,-2-14-431 16</inkml:trace>
  <inkml:trace contextRef="#ctx0" brushRef="#br0" timeOffset="40185.5229">15813 10176 1361 0,'20'-3'511'0,"33"-6"-402"15,7-2-32-15,7 10-50 16,-1 1-4-16,-17 5-36 15</inkml:trace>
  <inkml:trace contextRef="#ctx0" brushRef="#br0" timeOffset="40665.5445">15324 9662 822 0,'0'-2'404'0,"4"-2"-128"16,7 4-159-16,9 5-36 15,11 1-27-15,4 0-6 16,7 5-18-16,-5-3-8 16,-10 5 4-16,-10 0 17 15,-17 0 42-15,-5 5 15 16,-19-2 0-16,-4 2-18 16,-7-2-41-16,2-2-53 15,15-3-318-15</inkml:trace>
  <inkml:trace contextRef="#ctx0" brushRef="#br0" timeOffset="41176.8545">16781 9706 1149 0,'0'-1'482'0,"0"14"-262"16,-2 13-71-16,1 41-93 15,-1 19 8-15,-1 14-21 16,-2 0-13-16,2-11-14 16,3-11-2-16,3-19-8 15,4-10-26-15,-2-26-94 16,-1-15-62-16</inkml:trace>
  <inkml:trace contextRef="#ctx0" brushRef="#br0" timeOffset="41349.4556">16702 9780 1016 0,'15'-5'446'0,"10"-3"-189"16,25 2-182-16,11 1-26 15,14 1-23-15,-1 1-10 16,-2 2-15-16,-3 1-68 16</inkml:trace>
  <inkml:trace contextRef="#ctx0" brushRef="#br0" timeOffset="41543.0421">16795 10083 1240 0,'3'-1'482'0,"14"-1"-328"16,11-2-28-16,23 2-43 16,9 1-22-16,4 1-12 15,3 3-74-15</inkml:trace>
  <inkml:trace contextRef="#ctx0" brushRef="#br0" timeOffset="42015.7011">17116 10332 875 0,'-4'-5'410'0,"4"-5"-173"16,6-4-54-16,9-2-68 15,9-1-18-15,6 3-21 16,0 5-12-16,-1 4-26 16,-5 5-13-16,-9 5-21 15,-4 2-3-15,-11 2 2 16,-6 5 2-16,-8 2 3 16,-1 0 3-16,5 0-30 15,2-3-15-15,8-6-8 16,5 0-4-16,10 0 25 15,2-1 9-15,3 7 4 16,-2 3 4-16,-14 4 35 16,-6 4 14-16,-21-2 16 15,-8-4 3-15,-7-1-27 0,2-9-10 16,13-8-71-16,3-6-71 16</inkml:trace>
  <inkml:trace contextRef="#ctx0" brushRef="#br0" timeOffset="42389.2078">17413 10361 1132 0,'0'1'480'0,"1"9"-254"16,3 3-66-16,0 3-83 16,7 12-14-16,-1-9-37 15,5 0-7-15,3-8-5 16,-5-11 3-16,3-9 6 15,-3 0 1-15,-6-8 4 16,1-1-1-16,-7-4-3 16,-2-3-4-16,1 7-10 15,1 5-4-15,0 8-21 16,4 8-9-16,-6 7 0 16,-3 7 0-16,1 13 15 15,-3 4 7-15,6 10 2 16,3 3 0-16,-2 4 17 15,0 3 17-15,-13-2 28 16,-10-3 9-16,-16-10-6 16,-4-6-8-16,0-17-17 15,8-13-22-15,9-18-68 16,7-12-36-16,16-15-126 0,3-9-103 16</inkml:trace>
  <inkml:trace contextRef="#ctx0" brushRef="#br0" timeOffset="42617.7176">17926 10063 1341 0,'0'2'648'16,"0"0"-254"-16,0-1-241 16,-1-1-66-16,1 0-80 15,0 0-90-15</inkml:trace>
  <inkml:trace contextRef="#ctx0" brushRef="#br0" timeOffset="42937.5579">18316 9873 1096 0,'-1'-7'570'16,"-3"-7"-174"-16,2 7-212 16,0 3-69-16,1 4-107 15,1 3-22-15,-2-3-58 16,1 0-56-16,0 1-205 15</inkml:trace>
  <inkml:trace contextRef="#ctx0" brushRef="#br0" timeOffset="43174.4">18307 10037 462 0,'-1'8'279'0,"-1"18"-19"0,-2 3-40 16,4 12-63-16,-2 7 2 15,-1 11-11-15,2 5-16 16,-6 6-12-16,3-2-17 16,-7-7-17-16,0-6-8 15,-10-9-18-15,-4-7-6 16,-11-18-4-16,0-8-2 16,5-19-34-16,2-14-38 15,13-12-90-15,3-4-74 16,5-18-412-16</inkml:trace>
  <inkml:trace contextRef="#ctx0" brushRef="#br0" timeOffset="43682.3901">18107 9585 602 0,'-2'0'380'0,"-4"-4"-1"0,11 7-172 15,11-3-107-15,9 0-36 16,17-1-33-16,7-3-5 16,16-2-12-16,2 3-4 15,-1 5-4-15,-10-2 2 16,-14 1 5-16,-11 1-7 16,-17-8-40-16,-3 0-26 15,-12-2-33-15,-1 0 0 0,-6-6 37 16,1 4 21-16,2-1 27 15,-4 3 5-15,3 8-10 16,5 0 1-16,2 6 25 16,-1-6 15-16,0 0 44 15,5 7 14-15,-4 13 15 16,34 30 10-16,-35-26 19 16,-6-7 4-16,-2 0-20 15,-4-3-19-15,5-3-47 16,0 2-22-16,-2-2-79 15</inkml:trace>
  <inkml:trace contextRef="#ctx0" brushRef="#br0" timeOffset="49037.411">1858 11617 518 0,'-4'3'335'0,"0"-2"17"16,7 1-157-16,-3-2-88 16,30 1-16-16,55 1-23 15,-24-6-23-15,12 2-30 16,-3 1-4-16,-10 5-16 0,-2 3-44 16,-23 1-139-16,-11-2-192 15</inkml:trace>
  <inkml:trace contextRef="#ctx0" brushRef="#br0" timeOffset="49234.19">1954 11719 553 0,'-4'3'342'0,"-11"2"-38"0,14-2-113 15,11 2-5-15,13-4-33 16,15 2-17-16,9-1-20 15,8-1-29-15,3 1-38 16,-1 1-9-16,-12-2-9 16,-5 0-74-16</inkml:trace>
  <inkml:trace contextRef="#ctx0" brushRef="#br0" timeOffset="49757.0938">2851 11682 947 0,'-1'1'434'0,"10"4"-144"16,13 2-114-16,20 0-70 16,11 3-8-16,11-5-45 0,6-5-19 15,-1-4-52-15,1-3-79 16</inkml:trace>
  <inkml:trace contextRef="#ctx0" brushRef="#br0" timeOffset="50228.1134">3587 11679 815 0,'-1'-13'411'0,"-3"-17"-112"16,2-6-63-16,-1 4-61 15,1 3-24-15,2 8-34 16,0 4-12-16,-2 10-27 16,-4 2-26-16,6 10-39 15,0 10-13-15,3 8-15 16,4 7 5-16,-7 8 7 15,3 4 1-15,2 3 1 16,-7-4 1-16,2-1 0 0,0 1 2 16,-6-12 3-16,2 1 0 15,-6-15 2-15,0-5-3 16,-3-9-8-16,-3-7-7 16,4-2-4-16,-1-2 1 15,10 1-9-15,12 6 0 16,4 1-4-16,6 1 2 15,12 4 14-15,2 0 6 16,8 2 14-16,2-2-55 16,-4-3-141-16,-4-3-383 0</inkml:trace>
  <inkml:trace contextRef="#ctx0" brushRef="#br0" timeOffset="50400.2451">3936 11848 1097 0,'0'0'635'16,"-2"0"-93"-16,0 0-300 16,2 0-68-16,-2 0-116 15,2 0-35-15,0 0-26 16,0 0-52-16,0 0-161 16,0 0-79-16</inkml:trace>
  <inkml:trace contextRef="#ctx0" brushRef="#br0" timeOffset="50827.8883">4124 11644 752 0,'0'-21'409'0,"-1"-18"-85"0,0 8-118 16,5 10-20-16,-1 6-37 15,1 6-18-15,1 2-56 16,-4 0-20-16,-1 5-34 16,1-1-17-16,-1 3-19 15,0 0-3-15,0 0 2 16,-1 2 10-16,0 24 10 16,-1 38 6-16,1-25 1 15,4 5 1-15,5-1-3 16,-2-1 0-16,4-4-2 15,-1-3-1-15,-4-10 3 16,-2-4-1-16,-3-12 10 16,-6-5 6-16,-7-5 0 15,-3-4-9-15,-3-4-30 16,2-1-17-16,4 2-12 16,8 2 1-16,2 4 1 15,12 2 6-15,13 3 6 16,4 3 5-16,9 0 26 0,1 0-25 15,-1-1-102-15,2 2-79 16</inkml:trace>
  <inkml:trace contextRef="#ctx0" brushRef="#br0" timeOffset="51015.5929">4654 11700 1180 0,'2'-4'552'16,"-2"-5"-221"-16,2 4-184 15,0 2-51-15,-1 3-80 16,-1 0-65-16,-1 0-122 16</inkml:trace>
  <inkml:trace contextRef="#ctx0" brushRef="#br0" timeOffset="51696.3769">4486 11450 696 0,'-6'-3'465'16,"-6"-1"12"-16,12 2-249 16,2-1-46-16,21 1-87 15,12 0-34-15,18 0-24 16,10 2-6-16,7 2-13 0,0 5-3 16,-15 1-6-16,-10-1-1 15,-24-3-12-15,-4-2-18 16,-15-4-50-16,-6-8-28 15,-4 1-17-15,-11-7 16 16,6 1 48-16,7 2 25 16,2 2 28-16,4 6 7 15,2 5 12-15,5 6 12 16,5 7 12-16,-3 3 4 0,4 9 20 16,-9-2 4-16,-5 7 13 15,-5-6-4-15,-6-3-26 16,-3-5-13-16,11-5-89 15,2-1-102-15</inkml:trace>
  <inkml:trace contextRef="#ctx0" brushRef="#br0" timeOffset="54675.5929">4619 11845 545 0,'2'-3'306'15,"0"2"-46"-15,3 2-40 16,-5-1-39-16,0 0-22 15,0 0-31-15,5 16-12 16,6 37-23-16,-12-28-16 16,-1-2-25-16,2-3-11 0,2-5-17 15,6-3 0-15,6-9 2 16,1-8-2-16,1 0-1 16,4-1 5-16,1 2-92 15,3 4-512-15</inkml:trace>
  <inkml:trace contextRef="#ctx0" brushRef="#br0" timeOffset="55794.7914">5523 11662 974 0,'1'3'443'16,"1"6"-183"-16,4 12-126 15,3 5-12-15,-2 17-43 16,1 2-30-16,-1 1-24 16,-6-5-6-16,0-11-22 15,2-5-73-15</inkml:trace>
  <inkml:trace contextRef="#ctx0" brushRef="#br0" timeOffset="55963.4695">5387 11807 792 0,'3'-4'441'0,"7"-5"-39"0,10 2-246 16,17 6-109-16,10 1-13 15,19 0-12-15,3 2-7 16,12-1-140-16</inkml:trace>
  <inkml:trace contextRef="#ctx0" brushRef="#br0" timeOffset="56371.9819">6212 11561 948 0,'10'2'396'15,"9"4"-229"-15,18-5-67 16,8-1 5-16,5-6-38 16,0-2-18-16,-11-3-22 15,-5 2-4-15,-14-1-2 0,-5 6 0 16,-10 3-10-16,-6 4-4 16,-12 13 1-16,-3 5 4 15,-2 16 13-15,5 7 2 16,4 9-2-16,2 5-8 15,8-1-5-15,-1-5-1 16,7-11 0-16,0-8 1 16,-3-16 11-16,-1-6-31 15,-3-14-116-15,-2-7-163 16</inkml:trace>
  <inkml:trace contextRef="#ctx0" brushRef="#br0" timeOffset="56525.3354">6277 11767 1104 0,'15'4'471'16,"5"2"-263"-16,16-3-96 15,2-3-7-15,13 2-53 16,6 2-15-16,0-1-107 16,7 2-131-16</inkml:trace>
  <inkml:trace contextRef="#ctx0" brushRef="#br0" timeOffset="56737.9465">6818 11903 1411 0,'0'2'593'16,"-2"-1"-359"-16,3 0-73 16,-1-1-110-16,0 0-46 0,0 0-163 15</inkml:trace>
  <inkml:trace contextRef="#ctx0" brushRef="#br0" timeOffset="57335.2855">7221 11739 406 0,'11'-3'289'0,"10"-1"-6"16,-6-8-56-16,0 1-31 16,-7-10-44-16,-3 1-24 15,-9 1-29-15,-8-6-8 16,-12 7-20-16,-4-1-8 15,-8 10-30-15,0 5-18 16,4 5-19-16,2 6-8 16,8 4-10-16,4 5-3 15,8 4 3-15,8 2 2 0,4-3 9 16,8 2 4 0,10-6 7-16,2-3 2 0,11-6 4 15,2-5-2-15,-1-4-19 16,-2-2-7-16,-7-1-3 15,-6 0 4-15,-5 3 17 16,-9-1 8-16,-2 6 24 16,2 3 10-16,-2 7 17 15,5 5 3-15,-2 6-15 16,-3 2-6-16,1 12-15 16,-1 5-4-16,-8 2 2 15,-3-1 7-15,-17-8 10 16,-7-7 3-16,-12-11 0 15,-1-2-1-15,3-13-7 16,3-5-47-16,15-13-131 0</inkml:trace>
  <inkml:trace contextRef="#ctx0" brushRef="#br0" timeOffset="57715.0083">7698 11721 1278 0,'-2'-2'600'16,"-3"-3"-268"-16,2 5-206 0,2 0-65 15,-1 0-71-15,1 0-15 16,0 3-149-16</inkml:trace>
  <inkml:trace contextRef="#ctx0" brushRef="#br0" timeOffset="57973.8138">7725 11894 1066 0,'0'13'432'0,"0"18"-236"16,2 10-36-16,4 9-12 15,-3 5-24-15,-3 6-41 16,-3 2-19-16,-11 4-25 16,-6-4-4-16,-7-9-15 15,3-8 0-15,-4-13 6 16,-2-8 5-16,2-19 6 15,-3-1-10-15,6-18-44 16,3-12-34-16,8-10-100 16,3-15-69-16</inkml:trace>
  <inkml:trace contextRef="#ctx0" brushRef="#br0" timeOffset="58466.1612">7554 11468 930 0,'0'-2'399'0,"8"-3"-229"15,6-1-38-15,17 1-71 16,8 2-13-16,16 3-10 16,4 1-6-16,-1 4-10 15,0 4-3-15,-24-5-4 16,-4-1 0-16,-16-1 1 15,-9-7-3-15,-2 0-29 16,-4-2-14-16,-5-6-15 16,0-3 0-16,1 0 24 15,5-2 7-15,2 5 14 16,-1 2 11-16,7 8 29 0,6 3 10 16,2 10 16-1,5 6 4-15,-5 7 9 16,-8 2 11-16,-8 1 12 0,-7-4-10 15,-9 1-29-15,-1-3-16 16,-2-3-22-16,9 3-69 16</inkml:trace>
  <inkml:trace contextRef="#ctx0" brushRef="#br0" timeOffset="59111.7421">8588 11718 1054 0,'1'8'429'0,"7"13"-267"0,-7 6-40 16,3 12-24-16,2 6-18 15,-3 0-21-15,3-2-6 16,-3-12-14-16,1-5-3 15,-3-20 15-15,-5-8 1 16,0-13-11-16,-3-9-13 16,-3-10-33-16,4 0-8 15,-5-16 2-15,1-4 6 16,4-5 4-16,2 2 0 0,8 7-3 16,1 9 1-16,0 19 19 15,4 11 3-15,-3 11 1 16,4 5 0-16,11 11-16 15,3 6 1-15,10 18 6 16,7 6-1-16,-1 6 0 16,-3 4 0-16,0-4-1 15,-4-6 0-15,3-12 2 16,0-7 2-16,-6-19 6 16,-1-8 7-16,-7-15 7 15,1-10 2-15,-4-17 0 16,0-5-2-16,-9-10-6 15,-8-2-3-15,-6 9-8 16,-7 0-6-16,-6 16-14 16,1 5-14-16,-3 15-83 15,1 6-64-15</inkml:trace>
  <inkml:trace contextRef="#ctx0" brushRef="#br0" timeOffset="73663.7387">9448 12020 747 0,'-2'-2'507'15,"1"2"25"-15,-1-4-243 0,2 4-44 16,0 0-79-16,0-1-39 16,0 1-69-16,-1 0-28 15</inkml:trace>
  <inkml:trace contextRef="#ctx0" brushRef="#br1" timeOffset="78268.2112">1616 14247 651 0,'-4'2'306'15,"-3"7"-94"-15,7-3-56 0,6-8-15 16,5-5-1-16,12-20-14 15,1-13-14-15,3-14-24 16,-1-9-4-16,-5-8-7 16,-3-2 3-16,-6-6-14 15,0 4-12-15,-5 14-25 16,0 10-18-16,-6 28 4 16,-1 12-1-16,-5 21 2 15,3 14 9-15,4 28-13 16,4 14 2-16,11 16 2 15,9 7-2-15,8 6 3 16,7-4 0-16,-6-5-2 16,-3-14 0-16,-7-27-1 15,-4-9 0-15,-9-22-22 16,-2-5-35-16,-10-15-165 16,-17-9-308-16</inkml:trace>
  <inkml:trace contextRef="#ctx0" brushRef="#br1" timeOffset="78552.1105">1703 14109 1002 0,'-1'0'405'16,"4"2"-239"-16,7 2-75 15,20-1-46-15,7-1-9 16,14-4-20-16,9-5-3 16,-4-4 1-16,-1-2 3 0,-12 0 2 15,-11 3-4-15,-10 8-10 16,-6 6 6-16,-6 13 31 15,-2 6 21-15,-2 11 32 16,1-1 2-16,1 3-21 16,0-4-16-16,4-13-18 15,2-6-1-15,4-12 12 16,2-7 8-16,3-11 14 16,-4-9-3-16,-5-4-16 15,-3 5-12-15,-9 8-85 16,0 3 259-16</inkml:trace>
  <inkml:trace contextRef="#ctx0" brushRef="#br1" timeOffset="78943.8028">3111 14000 1190 0,'-1'10'468'0,"-2"20"-302"15,1 11-42-15,2 25-17 16,3 15-18-16,3 10-31 16,0 0-15-16,-5-9-20 15,-4-11-1-15,-5-9-4 16,0-9 10-16,-2-20-118 15,8-7-102-15</inkml:trace>
  <inkml:trace contextRef="#ctx0" brushRef="#br1" timeOffset="79139.7983">3112 14293 558 0,'10'-6'292'16,"12"-6"-88"-16,2 1-30 0,10 3-79 15,-5 0-34-15,4 4-40 16,2 3 8-16</inkml:trace>
  <inkml:trace contextRef="#ctx0" brushRef="#br1" timeOffset="79479.1921">3645 14100 558 0,'2'1'345'16,"0"3"-20"-16,-5 10-102 15,-9 6-3-15,-11 10-49 16,1 1-34-16,-7-2-58 16,-1-7-19-16,6-12-23 0,-9-7-6 15,4-8-14-15,6-8-14 16,2-7-31-16,10 0-8 16,12-2-3-16,6 2 2 15,12 10 14-15,3 2 9 16,5 13 9-16,-1 9 6 15,-3 11 11-15,-1 2-3 16,-1 2-2-16,3-2 2 0,-2-3-25 16,1-2-75-16</inkml:trace>
  <inkml:trace contextRef="#ctx0" brushRef="#br1" timeOffset="79695.6642">3768 14131 1292 0,'2'0'510'0,"6"5"-334"16,5 4-56-16,16 9-56 15,3 6-8-15,5 6-24 16,-9-1 25-16,-17-2 33 16,-10-1 19-16,-19-6 19 15,-6-4-29-15,-18-9-40 16,-2-6-53-16,2-8-183 15,5-1-113-15</inkml:trace>
  <inkml:trace contextRef="#ctx0" brushRef="#br1" timeOffset="81007.3233">2170 12818 759 0,'-32'-2'427'0,"-24"-2"-103"0,-5 4-108 15,0 7-37-15,5 10-83 16,6 7-36-16,17 11-54 16,11 2-14-16,20-2-27 15,6-2-5-15,23-10 10 16,11-5 7-16,16-5 20 15,5-2 6-15,-6-6 10 16,-7 0 4-16,-22-6 8 16,-8-1 8-16,-16 4 4 15,-16 1 0-15,-14 3-7 16,-9 3-1-16,-8 3 0 16,2 0 2-16,7 8-3 15,4-1-14-15,17 6-22 0,8 1-10 16,18 2-6-16,8-2 4 15,12 1 11-15,3-2 6 16,10-4 3-16,-1-4 1 16,3-12-6-16,3-7-45 15,-2-13-113-15,1-6-63 16,-5-8-45-16,-8 0 45 16,-16-1 125-16,-5 2 104 15,-10 4 135-15,-2 4 41 16,0 8 32-16,3 7-36 0,5 11-66 15,4 7-38-15,13 9-42 16,3 3-8-16,6 6-12 16,-4 2 1-16,-7-6-15 15,0 0-44-15,-9-12-130 16,-2-8-109-16</inkml:trace>
  <inkml:trace contextRef="#ctx0" brushRef="#br1" timeOffset="81122.1095">2544 13180 522 0,'-10'-10'416'15,"-5"-7"18"-15,-9 17-122 16,-8 10-62-16,-15 18-119 16,-3 6-45-16,-2 1-57 15,6 3-28-15,21-7-174 16</inkml:trace>
  <inkml:trace contextRef="#ctx0" brushRef="#br1" timeOffset="81344.0434">2646 12927 867 0,'0'-4'469'0,"0"-1"-138"16,-2 7-97-16,2-2-112 16,0 22-52-16,8 50-32 15,2-19-4-15,6 12-20 16,2-1-2-16,0 0 0 15,-1-6 2-15,-3-23-71 16,-3-8-70-16</inkml:trace>
  <inkml:trace contextRef="#ctx0" brushRef="#br1" timeOffset="81619.657">2578 13238 961 0,'8'-3'415'0,"12"-7"-240"15,4 1-40-15,12 1-68 16,1 1-25-16,-2 7-9 16,2 2 9-16,-6 8 10 0,-2 5-1 15,-3 3-1-15,-8 1-5 16,-10 1-5-16,-1-2 2 16,-7-3-1-16,0-5-2 15,0-7 13-15,-1-6 1 16,0-12-10-16,1-3-11 15,8-5-29-15,2-5-6 16,11 4-8-16,1 3-6 16,0 6 17-16,3 7-62 15,-2 8-125-15,-6 5-156 0</inkml:trace>
  <inkml:trace contextRef="#ctx0" brushRef="#br1" timeOffset="81919.7614">3396 13163 550 0,'2'5'376'0,"-1"8"69"15,-2 4-131-15,-14 7-75 16,-6 4-43-16,-11 2-88 16,-5 0-27-16,-2-5-39 15,0-4-9-15,-1-18-10 16,7-3-14-16,5-16-19 15,3-1-11-15,9-3-12 16,5-1 2-16,9 4-4 16,6 1-1-16,7 7-10 0,4 6-3 15,13 7 3-15,3 8 4 16,8 12 17-16,-6 5 10 16,2 6 13-16,-4 2 11 15,-5-7-141-15,-1-5-190 16</inkml:trace>
  <inkml:trace contextRef="#ctx0" brushRef="#br1" timeOffset="82315.4607">1734 13547 574 0,'31'-2'309'0,"29"-1"-91"16,44-1-40-16,29 4 0 15,47 5-63-15,14 10-27 16,22 4-48-16,-7 7-1 15,0 4-167-15</inkml:trace>
  <inkml:trace contextRef="#ctx0" brushRef="#br1" timeOffset="82794.8666">3715 13145 1295 0,'-2'-2'613'15,"-4"-3"-261"-15,5 3-178 16,0 1-53-16,-1-1-99 16,2 2 0-16,0 0-191 15,0 0-135-15</inkml:trace>
  <inkml:trace contextRef="#ctx0" brushRef="#br1" timeOffset="82942.9978">3744 13301 1275 0,'-4'4'645'0,"-5"3"-192"0,2 1-149 15,4-3-152-15,-1-1-61 16,4-1-54-16,0-3-52 15,0 0-565-15</inkml:trace>
  <inkml:trace contextRef="#ctx0" brushRef="#br1" timeOffset="84340.9843">4574 13774 914 0,'0'-1'357'15,"11"-1"-231"-15,15 0-63 16,17-6-42-16,14-2 5 16,12-3-6-16,-1-2-5 15,-11 1 2-15,-10 2 2 16,-30 6 0-16,-11 6 3 15,-12 10-1-15,-11 6 2 16,-7 11-2-16,-5 6-6 16,5 11-15-16,6 2-6 15,15 7 6-15,10 3 3 0,9-3 29 16,0 0 20-16,-8-8 39 16,-8-2 15-16,-15-9 11 15,-12-6-10-15,-15-13-26 16,-2-7-10-16,3-12-20 15,6-4-37-15,18-4-108 16,3-5-77-16,19 1-325 16</inkml:trace>
  <inkml:trace contextRef="#ctx0" brushRef="#br1" timeOffset="84620.3623">5081 14087 882 0,'3'5'375'0,"1"4"-182"0,-2 1-30 16,-5 7-17-16,-2 2-23 16,-3-2-50-16,0 4-19 15,1-10-22-15,-1-5 1 16,5-8-4-16,3-8-7 16,4-10-18-16,7-1-10 15,4-7-8-15,4 4 0 16,1 10-1-16,1 8-3 15,-3 12 18-15,-3 7 8 16,-4 7 21-16,-2 4 5 0,-5 2-14 16,2 1-5-16,1-3-30 15,2-4-62-15</inkml:trace>
  <inkml:trace contextRef="#ctx0" brushRef="#br1" timeOffset="85308.7101">5345 14040 919 0,'10'0'386'16,"8"2"-160"-16,15 4-200 16,3-4 2-16,4 6-7 15,1-6-3-15,-8-3 3 16,-4-2 3-16,-11-6 2 15,-5 0-1-15,-12 0-3 0,-3 0-5 16,-14 4-6-16,-10 0-6 16,-1 9-2-16,-3 5 2 15,1 4 2-15,7 9-2 16,2 2-5-16,9 3-4 16,8 7-10-16,8-1 1 15,17-3 6-15,3-5 3 16,18-8 8-16,-3-6-1 0,4-8-9 15,0-3-6 1,-7-3-4-16,-1-7-1 0,-5-3 9 16,-1-4 5-16,-5-4 4 15,-3-2 6-15,-7-1 6 16,-7-2 4-16,-11 6 20 16,-10 4 22-16,-14 2 34 15,-3 10 3-15,-6 3-19 16,1 3-23-16,4 11-45 15,4-1-12-15,12 7-13 16,5 0-4-16,13 0-2 16,8 2 3-16,6-6 9 15,5-4 5-15,8-5 9 16,0-6 4-16,0-3 5 16,-4-6 0-16,-3-3-5 15,-5-7-3-15,-2 5-3 16,-6 3-1-16,-6 3 0 15,-1 7-5-15,-2 2-8 0,-1 2 0 16,0-3 6-16,0 0 6 16,0 0 16-16,6 1 8 15,11 6 10-15,28 26 2 16,-34-33-1-16,4 0-5 16,-5-2-2-16,-3-1 0 15,-1-5-28-15,0-4-49 16,-3-3-173-16,2 0-277 15</inkml:trace>
  <inkml:trace contextRef="#ctx0" brushRef="#br1" timeOffset="85408.5015">5973 13917 671 0,'0'-11'456'15,"-5"-11"17"-15,1 9-208 16,2 6-69-16,-2 6-121 16,3 5-42-16,1-4-157 15</inkml:trace>
  <inkml:trace contextRef="#ctx0" brushRef="#br1" timeOffset="85772.3077">6339 14068 948 0,'-15'-2'408'15,"-19"1"-235"-15,1 7-53 16,4 6-76-16,1 9-28 16,12 8-16-16,5 2-1 0,13 4 1 15,12-2 2-15,11-5 2 16,10-3 1-16,4-10 9 15,-3-7 5-15,-7-10 4 16,-10-6 46-16,-13-6 29 16,-4-1 4-16,-19-3 3 15,-7 1-47-15,-11 1-35 16,-5 1-2-16,6 7-124 16,7 3-8-16</inkml:trace>
  <inkml:trace contextRef="#ctx0" brushRef="#br1" timeOffset="86177.3991">6650 14075 774 0,'-9'-3'387'15,"-13"-5"-123"-15,-1 1-71 16,2 7-95-16,0 3-44 16,9 8-54-16,2 1-12 15,7 3-11-15,4-2 2 0,10 0 7 16,5-3 3-16,6-3 11 16,0-2 5-16,-5 0 4 15,-6-5 4-15,-5 0 0 16,-6 2-9-16,-10-2-7 15,-9 0-5-15,-8 2-2 16,-6-1 8-16,7 5 10 16,3 3 7-16,12 1 15 15,7 5 14-15,11 0 19 16,8 2 3-16,10-1-2 16,6 0-8-16,1-3-20 15,3-3-4-15,-3-4-4 16,-1-6-50-16</inkml:trace>
  <inkml:trace contextRef="#ctx0" brushRef="#br1" timeOffset="86735.2359">7456 14026 995 0,'0'1'426'0,"-1"12"-218"0,-3 18-59 16,-1 28-83-16,5 20-3 15,4 27-24-15,3 1-14 16,2-6-3-16,-6-16 2 16,-3-25-3-16,2-14-37 0,0-24-212 15</inkml:trace>
  <inkml:trace contextRef="#ctx0" brushRef="#br1" timeOffset="86883.7675">7433 14307 1024 0,'11'5'356'0,"18"0"-292"15,8 1-75-15,17-3 27 16,6-3-77-16</inkml:trace>
  <inkml:trace contextRef="#ctx0" brushRef="#br1" timeOffset="87214.2664">7978 14092 915 0,'-22'-10'438'0,"-16"0"-188"16,6 1-112-16,4 5-41 16,12 7-69-16,5 3-26 15,11 5-27-15,3 0-3 16,12 3 7-16,4-3 10 15,4-1 13-15,1-2 3 16,-2-3 5-16,-6-4 1 0,-7-1-4 16,-8 0-4-16,-8 1-4 15,-4 4-2-15,-13 1 0 16,3 3 4-16,1 2 10 16,4 3-1-16,11 2 0 15,4 0-1-15,5 3-6 16,7-3 2-16,8-4 2 15,-1-1 3-15,10-5 13 16,1-6-25-16,-3-4-139 16</inkml:trace>
  <inkml:trace contextRef="#ctx0" brushRef="#br1" timeOffset="87345.269">7899 13841 1145 0,'-6'-1'434'0,"-1"0"-342"0,1 2-65 16,11 8-116-16,5 5-306 16</inkml:trace>
  <inkml:trace contextRef="#ctx0" brushRef="#br1" timeOffset="87530.8553">8095 14115 1107 0,'7'1'412'0,"13"0"-285"16,10-1-98-16,13 2-1 15,2 2-7-15,-1-1 0 16,-10 2-42-16,-11-5-112 16,-4 0-87-16</inkml:trace>
  <inkml:trace contextRef="#ctx0" brushRef="#br1" timeOffset="87664.2467">8270 14116 594 0,'-5'8'313'0,"-5"7"-89"16,4 6-37-16,4 4-53 15,1 1-11-15,8 2-17 16,-2-3-20-16,7 0-36 16,-2-6-16-16,-6-6-33 15,0 0-54-15</inkml:trace>
  <inkml:trace contextRef="#ctx0" brushRef="#br1" timeOffset="87977.5016">8492 14270 1045 0,'4'3'431'15,"7"2"-262"-15,4 2-13 0,7-2-54 16,0-3-24-16,6-4-32 15,-3-5-8-15,-5-5-3 16,-3 0 3-16,-11-6-1 16,-6-2-4-16,-15-2-13 15,-6 0-8-15,-10 6-13 16,-1 6-9-16,3 9-9 16,2 8-5-16,3 12-6 15,2 5 3-15,5 10 6 16,4 2 11-16,12 8 10 15,1-1 3-15,12 4 3 16,-1 0-3-16,3-6 0 16,3-5-8-16,-4-9-131 15</inkml:trace>
  <inkml:trace contextRef="#ctx0" brushRef="#br1" timeOffset="88277.6857">8930 14215 598 0,'-5'-12'387'16,"-8"-8"33"-16,-2-2-148 0,-2 4-84 16,2 6-44-16,-4 5-77 15,2 4-32-15,3 10-50 16,-1 6-13-16,7 10 0 15,2 6 5-15,10 4 15 16,2 1 8-16,11-5 2 16,6-7 4-16,6-9 9 15,0-5 10-15,-3-12 9 16,-4-7 8-16,-9-7 5 16,-4-3-19-16,-8-1-87 15</inkml:trace>
  <inkml:trace contextRef="#ctx0" brushRef="#br1" timeOffset="88827.3628">9682 14094 900 0,'16'6'384'16,"6"0"-208"-16,-2 16-63 15,-4 5 4-15,-16 12-9 16,-4 5-8-16,-14 2-35 16,-5-3-17-16,6-14-20 15,4-11 1-15,14-20 1 16,7-14-3-16,6-16-7 15,6-2-8-15,4-4-5 16,-5 3 0-16,-6 5 1 16,-5 6 1-16,-8 8-4 15,0 7-3-15,0 5-14 0,-1 4-3 16,1 13-2 0,2 3 2-16,5 13 10 0,1 1-1 15,6 3 4-15,8 3 1 16,6-8-6-16,3-4-52 15,5-9-153-15,-5-8-151 16</inkml:trace>
  <inkml:trace contextRef="#ctx0" brushRef="#br1" timeOffset="89201.3856">10229 14183 1008 0,'-4'7'444'0,"-13"7"-226"15,-4 8-44-15,-16 1-67 16,-7 1-30-16,2-8-32 15,1-11-6-15,15-8-9 16,4-12-7-16,13-10-30 16,4-7-16-16,12 1-10 15,5-1-1-15,6 10 8 16,4 8 0-16,2 13 12 16,1 10 10-16,-1 16 21 15,1 6 14-15,-2 3 2 16,-2 1-7-16,1-7-7 15,0-5 0-15,-3-12 3 16,1-6 4-16,-2-12 5 16,-3-8 0-16,0-9-4 15,-6-1-4-15,2 1-8 16,-5 2-5-16,-3 9-7 0,4 2-5 16,-5 12-1-16,2 9 2 15,-1 8 9-15,-3 5 10 16,-1 7 0-16,2 2 1 15,0-3-3-15,2 0-65 16</inkml:trace>
  <inkml:trace contextRef="#ctx0" brushRef="#br1" timeOffset="89695.2453">11084 14096 919 0,'2'1'450'0,"5"2"-65"16,12 27-315-16,7 9-35 15,12 31-6-15,1 14-2 16,-9 7 7-16,-10 0 11 15,-21-12 5-15,-11-9 5 16,-19-12-14-16,-10-6-5 16,-9-20-27-16,-3-16-28 0,6-26-67 15,6-18-18-15,18-26 14 16,8-6 21-16,19-10 70 16,11-7 17-16,11 5 17 15,9 2 3-15,8 13-16 16,0 11-9-16,5 19 2 15,-3 10-47-15</inkml:trace>
  <inkml:trace contextRef="#ctx0" brushRef="#br1" timeOffset="90114.4301">11426 14156 774 0,'-8'2'374'0,"-8"2"-119"0,1 7-110 16,5 12-54-16,3 0-16 15,6 6-14-15,3 0-10 16,11-4-16-16,3-4-4 16,6-9-4-16,2-8 7 15,1-11 9-15,0-5 3 16,-5-11-6-16,-1-3-3 15,-8-1-9-15,-1-2-5 0,-8 1-7 16,-1 6-3-16,-1 11-18 16,-3 7-11-16,0 15-4 15,-3 3 0-15,5 10 10 16,4 2 8-16,5 2 3 16,8 2 1-16,8-6 6 15,4-3 7-15,3-10 26 16,-3-7 8-16,-5-11 36 15,-6-7 5-15,-6-7-10 16,-3-3-3-16,-5-1-39 16,-4 2-25-16,-6 3-116 15,3 4-79-15</inkml:trace>
  <inkml:trace contextRef="#ctx0" brushRef="#br1" timeOffset="90457.8545">11825 14185 1207 0,'3'2'504'0,"5"9"-292"0,-3 0-39 16,6 5-54-16,-3 6-22 15,1 0-39-15,3 5-18 16,-4-10-17-16,2-3-2 16,0-11 9-16,1-6 2 15,5-11-7-15,-1-7-17 16,0-8-45-16,-2 0-33 0,-1 3-100 15,-1 3-52-15,0 6-121 16,2 4-40-16,1 4 29 16,-2 3 66-1,-1 1 234-15,0 2 132 0,0-2 190 16,0 4 45-16,-3 3-21 16,-2 5-35-16,-2 11-80 15,-4-1-36-15,3 9-49 16,-2 2-27-16,-1-1-35 15,2 3-8-15,1-7-35 16,-1-6-64-16</inkml:trace>
  <inkml:trace contextRef="#ctx0" brushRef="#br1" timeOffset="90613.641">12067 13906 1193 0,'-3'-7'559'0,"-5"-7"-218"16,8 14-251-16,0 0-61 16,7 5-90-16,3 4-85 15</inkml:trace>
  <inkml:trace contextRef="#ctx0" brushRef="#br1" timeOffset="90891.4487">12447 14089 879 0,'0'12'438'0,"-4"12"-114"16,-4 2-58-16,-14 7-74 15,-7-4-44-15,-5-4-75 16,-2-4-24-16,8-11-12 16,7-8-20-16,6-10-44 15,3-9-24-15,2-8-41 16,2-3 4-16,10 1 23 15,8 4 16-15,5 13 15 16,5 4 21-16,1 14 33 16,1 11 19-16,7 10 34 15,1 3-4-15,0-1-17 16,-4-4-11-16,-7-7-7 16,0-5-42-16</inkml:trace>
  <inkml:trace contextRef="#ctx0" brushRef="#br1" timeOffset="91750.3729">13157 13997 958 0,'2'1'380'0,"10"6"-243"15,5 1-42-15,8 0-19 16,10 4-24-16,4-8-28 16,3 4-5-16,-7-6 5 15,-7-2 3-15,-16-3 6 16,-9-1-14-16,-13-2-29 0,-8-5-11 16,-9 10-18-16,-3-1 10 15,-1 10 12-15,2 5 2 16,9 6 0-16,2 4-1 15,10 0 18-15,4 3 8 16,5-2 12-16,13 0 4 16,9-4-4-16,3-4 1 15,4-9 3-15,-2-7 3 0,-1-10 0 16,-2-4-1-16,-3-5-4 16,-5-4-3-16,0 0-8 15,-2 6-6-15,-4 4-13 16,-2 9-9-16,-1 13 1 15,-3 5 5-15,-1 12 12 16,1 3 11-16,-2-1 1 16,0-3 0-16,2-12 3 15,2-5 8-15,-2-13 12 16,5-5-1-16,0-11-5 16,3-3-9-16,5-3-14 15,-4 0-3-15,2 8-9 16,-1 5-9-16,-7 13-9 15,6 9 0-15,1 10 7 16,-9 1 8-16,4 7 8 16,-4-6 3-16,1-6 3 15,4-4-8-15,2-13-21 16,3-7-3-16,0-12-1 0,5-2 11 16,0 0 28-16,-2 0 14 15,0 9 25-15,-2 6 6 16,2 8-1-16,-1 6-11 15,4 12-20-15,1 2-4 16,-1 6-1-16,-3 5 2 16,-11-4 2-16,-8-1 2 15,-12-6 11-15,-8-8-36 0,-7-9 196 16</inkml:trace>
  <inkml:trace contextRef="#ctx0" brushRef="#br1" timeOffset="92254.4085">14752 13738 1007 0,'-2'3'432'15,"-5"15"-198"-15,0 14-77 16,-5 28-59-16,-1 11 0 15,6 9-16-15,2-3-10 16,3-13-17-16,2-6-8 0,7-20-23 16,1-9 2-16,5-26 27 15,4-10 7-15,-2-19 8 16,-3-11-5-16,-4-11-25 16,-5-9-7-16,-12-19-12 15,1-4-4-15,-1-7-8 16,-2 4-4-16,10 22-6 15,2 11-5-15,4 23-8 16,5 7-9-16,10 13-9 16,4 4-1-16,13 4-14 15,11 3-13-15,12 2-64 16,3 0-55-16</inkml:trace>
  <inkml:trace contextRef="#ctx0" brushRef="#br1" timeOffset="92470.5966">14734 14011 692 0,'-5'-1'402'15,"-4"2"-11"-15,10 1-205 0,25 2-92 16,5-2-18-16,22-2-31 15,9-1-17-15,4 1-23 16,4 0-59-16</inkml:trace>
  <inkml:trace contextRef="#ctx0" brushRef="#br1" timeOffset="92867.5182">15027 14150 665 0,'8'-3'308'15,"5"-2"-96"-15,5-2-119 0,6 4-8 16,-2 3-20-16,5 3-19 15,-4 7-28-15,-5 0-11 16,-10 4-3-16,-8-3 3 16,-8 5 3-16,-8-4 4 15,1-3 2-15,-1-1-2 16,9-5-10-16,7 0-4 16,9 0-3-16,5 2 1 15,6 3 12-15,0 4 10 16,-7 4 54-16,-5 6 16 0,-19 1 28 15,-9 2 3 1,-15-3-38-16,1-6-13 0,-1-11-23 16,4-6-20-16,9-12-119 15,3-4-97-15</inkml:trace>
  <inkml:trace contextRef="#ctx0" brushRef="#br1" timeOffset="93421.7609">14710 13418 909 0,'-3'-3'416'0,"2"-2"-193"0,17 1-140 16,11-1-33-16,24 3-42 16,11-4-4-16,13 7-2 15,3 2-2-15,-10 7 0 16,-8 0 2-16,-23 0 6 16,-13-1 2-16,-16-8 9 15,-8 0 1-15,-11-8 0 16,-5-1 1-16,-3-6-7 15,3-3-3-15,5 3-2 16,4 1-3-16,3 7-8 16,4 3 1-16,5 4 4 15,-1 7 6-15,9 8 22 0,-1 5 16 16,-4 9 18-16,-4 1 4 16,-7-3-8-16,-3 0-14 15,2-7-51-15,4-6-49 16</inkml:trace>
  <inkml:trace contextRef="#ctx0" brushRef="#br1" timeOffset="93795.0999">15813 13562 853 0,'27'-18'416'15,"15"-14"-168"-15,8 14-80 16,-3 6-21-16,-8 20-70 16,-5 12-34-16,-16 10 1 15,-10 4 9-15,-20 6 1 16,-15 2-1-16,-17 7-18 0,-2 4-15 16,6-5-43-16,9-1-44 15,21-13-102-15,10-4-82 16</inkml:trace>
  <inkml:trace contextRef="#ctx0" brushRef="#br1" timeOffset="93952.1713">15953 14203 1156 0,'0'1'586'0,"0"3"-124"15,1-1-173-15,-1-3-94 16,0-1-51-16,0 0-107 15,0 0-8-15</inkml:trace>
  <inkml:trace contextRef="#ctx0" brushRef="#br1" timeOffset="96484.5308">1700 15439 703 0,'0'-2'445'16,"-3"-8"-60"-16,3 16-151 16,-1 13-56-16,0 20-82 15,1 16-20-15,0 25 4 16,-2 4 1-16,-1 7-20 15,-3-4-17-15,-1-17-19 16,2-8-4-16,5-18-4 16,3-7-1-16,10-8-81 15,-1-10-85-15</inkml:trace>
  <inkml:trace contextRef="#ctx0" brushRef="#br1" timeOffset="96775.8773">2047 15666 1184 0,'-6'-4'564'15,"-1"-4"-239"-15,6 12-193 16,-6 9-47-16,5 19-69 15,6 15-7-15,-4 19 11 16,4 1 2-16,-1 3-1 16,-6-11-5-16,4-13 0 15,-2-5 1-15,5-21-2 16,-4-5-13-16,3-13-78 16,0-14-96-16</inkml:trace>
  <inkml:trace contextRef="#ctx0" brushRef="#br1" timeOffset="96956.5581">2026 15681 680 0,'2'-5'355'16,"10"-6"-74"-16,2 1-75 15,13-2-90-15,4 4-32 16,12 7-58-16,1-2-15 15,8 8-7-15,0 3-70 0</inkml:trace>
  <inkml:trace contextRef="#ctx0" brushRef="#br1" timeOffset="97153.6387">2042 15848 1114 0,'-3'3'467'0,"7"4"-237"15,1 0-102-15,24-4-50 16,5 1-12-16,17-4-29 16,4 2-16-16,3 0-129 15</inkml:trace>
  <inkml:trace contextRef="#ctx0" brushRef="#br1" timeOffset="97554.0529">2280 16068 1066 0,'0'1'487'16,"0"-5"-212"-16,4 1-140 15,-4 2-35-15,11-3-50 16,48-6-19-16,-22 13-24 16,-5 5-4-16,-18 5 2 15,-9 2 2-15,-20 6 5 16,-10 1 3-16,-9 0 1 15,0-1 1-15,8-11-4 16,10-3-7-16,14-4-16 16,5-4-5-16,16 1-4 15,6 4 5-15,9 3 8 16,1 10 2-16,-12 2 5 16,-9 2 8-16,-18 4 12 15,-14-1 5-15,-12-5 5 16,-3-8 1-16,-3-20-100 15</inkml:trace>
  <inkml:trace contextRef="#ctx0" brushRef="#br1" timeOffset="98072.1252">1983 15474 822 0,'-2'-3'431'15,"3"3"-127"-15,12 0-156 16,5-2-37-16,24 1-72 16,6-1-13-16,19 3-19 0,8 1-3 15,5 3 2-15,-8-3 3 16,-17-4-39-16,-11 2-21 15,-19-4-56-15,-14-3-9 16,-10-2 41-16,-9-7 23 16,-2 5 57-16,4 2 16 15,1 9 12-15,4 5 15 16,0 5 15-16,6 7-2 16,3 3 14-16,1 5-3 0,-1-5-5 15,-5 0-1-15,-4-7-23 16,1-3-10-16,-5-1-83 15,1 0-377-15</inkml:trace>
  <inkml:trace contextRef="#ctx0" brushRef="#br1" timeOffset="98477.7055">2858 15522 650 0,'0'-8'425'0,"3"-1"16"15,-2 5-151-15,0 15-135 16,0 10-61-16,3 22-66 16,2 15 10-16,1 23 15 15,0 10 2-15,-3-4-10 16,-3-2-10-16,2-15-11 15,1-8-5-15,-3-16-2 16,0-8-12-16,0-19-163 16,3-11-364-16</inkml:trace>
  <inkml:trace contextRef="#ctx0" brushRef="#br1" timeOffset="98802.2299">3332 15771 922 0,'0'0'414'0,"7"1"-159"15,9-1-98-15,15 0-71 16,12-1-12-16,8-5-43 16,3 4-11-16,0 0-21 15,-9 0-78-15,-9 2-276 16</inkml:trace>
  <inkml:trace contextRef="#ctx0" brushRef="#br1" timeOffset="98980.5263">3409 15876 1209 0,'2'0'477'0,"9"1"-298"15,12 3-31-15,14-2-45 16,5 2-18-16,7-2-49 16,-3-2-2-16,-1-1-276 0</inkml:trace>
  <inkml:trace contextRef="#ctx0" brushRef="#br1" timeOffset="99435.2598">4198 15663 1161 0,'0'1'423'0,"2"12"-327"15,1 9-47-15,7 29-28 16,3 14 14-16,6 12-2 16,5 3 1-16,3-9-6 15,-1-12-4-15,1-19-5 16,-3-13 1-16,0-25 17 15,-5-10 9-15,-8-22 11 16,-3-5 6-16,-3-15 13 0,0-5 3 16,-8-21 3-16,-2-12 0 15,-15-22-27-15,-3-11-14 16,7 0-20-16,2 8-13 16,9 27-9-16,2 18-4 15,1 32-4-15,2 10-1 16,1 11-55-16,7 13-76 15</inkml:trace>
  <inkml:trace contextRef="#ctx0" brushRef="#br1" timeOffset="99898.6693">4343 15075 539 0,'-11'0'249'0,"-9"0"-70"16,4 0-75-16,1 1 6 15,8 0-8-15,5 2-14 16,14 0-20-16,15 0-7 16,27 2-12-16,14-5-8 15,40 5-28-15,20-3-7 16,37 5-3-16,22 4-1 15,24-1-2-15,12-7 1 0,22-4 1 16,8-5 0-16,5-7 8 16,-7 3 23-16,-18 3 7 15,-16 1 1-15,-27 8-5 16,-23 2-21-16,-33 0-61 16,-25 1-71-16</inkml:trace>
  <inkml:trace contextRef="#ctx0" brushRef="#br1" timeOffset="100313.5931">7533 15145 715 0,'-1'0'475'15,"-4"-4"-24"-15,0 8-260 16,1 8-50-16,4 12-93 16,-2 8-7-16,5 10 0 15,2-1-6-15,0-7-8 16,4 0-25-16,-2-16-199 15</inkml:trace>
  <inkml:trace contextRef="#ctx0" brushRef="#br1" timeOffset="101131.978">4672 15861 518 0,'-1'0'288'0,"-1"2"7"16,2 1-88-16,0-4-29 16,0-1-15-16,0 1-54 15,5-14-23-15,42-42-26 16,-29 26-2-16,1-1 4 16,-4-2 3-16,-7 5 1 15,-3 7-2-15,-3 6-11 16,-2 7-9-16,-1 10-25 15,-2 5-13-15,-2 16-15 16,2 10-5-16,-1 15 7 16,4 7 2-16,4 3 5 15,2-1 0-15,6-12 34 16,-2-9-71-16,8-15-190 16</inkml:trace>
  <inkml:trace contextRef="#ctx0" brushRef="#br1" timeOffset="101317.2729">5020 15942 1323 0,'-8'0'548'0,"-3"3"-332"16,6 5-76-16,4-3-78 15,1 1-27-15,1-7-50 16,-1-1-71-16,0 1-357 15</inkml:trace>
  <inkml:trace contextRef="#ctx0" brushRef="#br1" timeOffset="101650.7226">5171 15951 653 0,'2'-6'366'0,"4"-12"-30"0,1-4-158 16,4-5-80-16,1-6-14 15,1 1-8-15,-2-3-2 16,-3 1 7-16,-3 2-5 16,-4 7-15-16,0 11 3 15,1 11-17-15,0 3-10 16,-1 9-17-16,-1 1-15 15,0 7-5-15,2 7 1 16,2 6 5-16,1 4 6 16,2 9 10-16,4 4 1 15,-1 3 1-15,-2-8-4 0,2-8-8 16,1-9 1-16,-1-17-129 16,5 0-479-16</inkml:trace>
  <inkml:trace contextRef="#ctx0" brushRef="#br1" timeOffset="101994.4303">5298 15447 1084 0,'4'-11'434'0,"11"-16"-264"0,8 5-30 16,6 15-33-16,6 7-24 15,-6 13-48-15,-3 8-14 16,-10 4-9-16,-8 4 4 16,-9 1 7-16,-8-2 1 15,-11-1-2-15,0-4-5 16,1-9-3-16,5 0-2 15,13-8-4-15,5-4-3 16,10-2-3-16,3-6-1 0,8-2-1 16,6 3-3-16,11 5-38 15,-1-2-59 1</inkml:trace>
  <inkml:trace contextRef="#ctx0" brushRef="#br1" timeOffset="102284.6715">5818 15701 1172 0,'-3'-1'567'0,"-1"-3"-242"16,3 10-184-16,1-6-44 31,0 0-71-31,0 6-1 0,1 25-1 0,6 80-2 16,0-36-7-16,1-21-2 16,-4-15-43-16,1-8-69 15</inkml:trace>
  <inkml:trace contextRef="#ctx0" brushRef="#br1" timeOffset="102453.0895">5639 15828 1318 0,'8'-3'509'0,"16"1"-335"15,7 2-82-15,18 1-30 16,2 4-15-16,2 3-24 15,-5-1-4-15,-1-1-135 16</inkml:trace>
  <inkml:trace contextRef="#ctx0" brushRef="#br1" timeOffset="102942.9956">6194 15617 1047 0,'1'0'429'0,"6"1"-253"15,5-1-62-15,17 7-67 16,9 0-9-16,6 0-21 16,-4-4-2-16,-9-3 1 15,-6-1 3-15,-15-6 9 16,5 5 4-16,-14-6-1 15,-2 2-5-15,-2 4-19 16,-7 2-8-16,0 8-12 16,-3 4 1-16,-2 9 6 15,0 6 5-15,5 7 4 16,2 7 2-16,4 9 1 16,3 3 1-16,2-1 0 0,1-6 0 15,2-12-1-15,4-5 3 16,0-14-6-16,-3-7-20 15,4-11-199-15</inkml:trace>
  <inkml:trace contextRef="#ctx0" brushRef="#br1" timeOffset="103109.5077">6241 15822 986 0,'0'2'412'0,"3"2"-227"16,9 4-44-16,10-5-46 15,7 1-15-15,10 1-36 16,-4-2-16-16,7 3-20 16,-4-2-89-16</inkml:trace>
  <inkml:trace contextRef="#ctx0" brushRef="#br1" timeOffset="103288.107">6639 16006 1533 0,'-3'-1'609'0,"-1"1"-420"0,2-1-59 16,2 1-68-16,0 0-33 16,0 0-128-16,0-1 183 15</inkml:trace>
  <inkml:trace contextRef="#ctx0" brushRef="#br1" timeOffset="103886.3329">6967 15804 536 0,'8'-7'297'0,"12"-7"-47"16,-2-2-23-16,-5-3-26 16,-2-2-15-16,-8-3-29 15,-3 0-19-15,-11 1-48 0,-2 2-13 16,-8 7-33-16,-6-1-18 16,3 13-25-16,7 3-15 15,1 8-17-15,11 8-2 16,-1-1 5-16,-2-4 4 15,9 5 13-15,5-4 7 16,10 0 3-16,2-1 0 16,0-10 1-16,0-1 0 0,-3-6 1 15,4 2 0 1,-3 3-1-16,-4 0-1 0,-2 13-3 16,-1 2 0-16,2 11 6 15,0 4 4-15,1 5 7 16,-1 7 5-16,-11-6 9 15,-2 2 6-15,-16-6 17 16,-5-3 3-16,-8-11-3 16,-3-9-3-16,3-8-13 15,-4-10-6-15,13-9-28 16,5-6-60-16,6-13-77 16</inkml:trace>
  <inkml:trace contextRef="#ctx0" brushRef="#br1" timeOffset="104302.3375">7105 15447 1013 0,'2'-3'426'0,"2"-9"-233"16,8 5-37-16,9 0-44 15,3 4-19-15,7 9-37 16,-2 2-17-16,-5 13-18 15,-6 0 10-15,-14 3 15 16,-9 1 3-16,-17 0 4 16,-3 2-12-16,0-5-22 15,-2-3-4-15,14-11-7 16,10 2 0-16,13-10 5 16,13-3 0-16,14 0 0 15,2-5-2-15,5 0-8 16,2 5-49-16,-8-2-287 15</inkml:trace>
  <inkml:trace contextRef="#ctx0" brushRef="#br1" timeOffset="104803.8629">7821 15753 951 0,'7'0'398'0,"7"-1"-232"0,7-1-38 15,20 2-47-15,1 0-29 16,12 4-35-16,-4 1-7 16,-8-2-3-16,-2 3 5 15,-15-4-91-15,-6 2-63 16,-10-2-309-16</inkml:trace>
  <inkml:trace contextRef="#ctx0" brushRef="#br1" timeOffset="105028.2619">7865 15915 766 0,'0'0'370'0,"8"5"-120"16,13 3-45-16,15-6-15 16,9 3-38-16,14 0-35 15,-6-7-15-15,-6 1-39 16,-3 1-11-16,-18-1-27 16,-4 1-8-16,-13-2-83 15</inkml:trace>
  <inkml:trace contextRef="#ctx0" brushRef="#br1" timeOffset="121725.2985">8728 15586 862 0,'1'0'337'15,"11"4"-200"-15,14 2-57 16,16 1-21-16,10-7-5 15,15-2-26-15,2-5-8 16,-2-1-1-16,-6 2 2 16,-22-2 29-16,-14 2 24 0,-23 4 35 15,-4 3-3-15,-16 9-17 16,0 8-17-16,-7 12-42 16,-1 11-1-16,5 12-16 15,2 5-9-15,10-1-1 16,4-1 1-16,4-17 2 15,1-8 3-15,0-13-40 16,0-8-54-16,-2-5-137 16,-1-5-198-16</inkml:trace>
  <inkml:trace contextRef="#ctx0" brushRef="#br1" timeOffset="121908.6674">8880 15853 835 0,'0'-2'391'0,"3"1"-144"0,9 1-54 15,5 1-64-15,14 3-29 16,11 2-55-16,10-2-14 16,13-4-65-16,1-4-91 15</inkml:trace>
  <inkml:trace contextRef="#ctx0" brushRef="#br1" timeOffset="122179.3715">9399 15994 1182 0,'-2'0'558'15,"0"0"-243"-15,1 0-179 0,1-1-32 16,0-1-187-16</inkml:trace>
  <inkml:trace contextRef="#ctx0" brushRef="#br1" timeOffset="122757.7318">9936 15742 567 0,'0'-6'337'0,"-4"-11"-30"15,-3-1-57-15,-9-1-75 16,-2 2-32-16,-4 6-60 16,-1 5-21-16,-4 7-35 15,0 2-11-15,0 9-13 16,4 3-8-16,10 3-12 0,9 3-2 15,7-5 5-15,4-3 4 16,12-7 5-16,3-5 3 16,2-6 2-16,-2-3 0 15,-3 1-3-15,-1 4-2 16,-7 6-7-16,6 7-1 16,-3 9-2-16,-3 5 3 15,-2 4 13-15,-3 4 7 0,-10 1 10 16,-5-3 17-16,-10-7 27 15,-4 1 9-15,-4-13 23 16,1-1-5-16,-1-10-24 16,4-7-13-16,2-5-34 15,0 2-11-15,14 5-109 16,5 1-108-16</inkml:trace>
  <inkml:trace contextRef="#ctx0" brushRef="#br1" timeOffset="123177.3457">10127 15603 1089 0,'2'2'449'0,"4"1"-243"16,17 9-120-16,3-1-33 16,15 2-14-16,1 4-11 15,-8-8-13-15,1 3 2 16,-9-8 10-16,-4-4 6 16,-6-1 5-16,-4-11 0 0,-14-5-8 15,-2 3-8-15,-11-2-13 16,-4 4-7-16,-2 12-8 15,1 3-6-15,6 15-5 16,1 4 2-16,3 13 6 16,-2-2 9-16,0 7 9 15,11 8 3-15,3 1 0 16,2 1-3-16,7-6-3 16,-6-10 1-16,3-7 3 15,-2-12-1-15,-3-11-81 16,2-5-105-16</inkml:trace>
  <inkml:trace contextRef="#ctx0" brushRef="#br1" timeOffset="123323.2857">10101 15857 770 0,'-5'2'393'0,"2"6"-138"0,4-1-50 16,18-1-65-16,11-2-37 15,18-4-33-15,9 1-19 16,7-3-31-16,4-1 11 15,3-1-167-15</inkml:trace>
  <inkml:trace contextRef="#ctx0" brushRef="#br1" timeOffset="123926.0194">10987 15631 1118 0,'-1'0'472'0,"-2"8"-278"16,0 7-57-16,2 18-88 16,1 3-5-16,-1 12-11 15,1 3-5-15,1-3-9 16,1 0-1-16,1-20-2 0,1-6 2 16,1-16 28-16,-3-13 7 15,1-16 5-15,-5-8-1 16,-1-16-28-16,-2 0-5 15,-2-10-5-15,2-3-3 16,-3 7-5-16,1 5-6 16,3 20 4-16,3 11 1 0,1 16-18 15,5 3-3-15,6 12-14 16,6 1-4-16,16 8 15 16,5 4 6-16,9 11 3 15,-2 4 2-15,-8 2 3 16,-9-3 3-16,-8-10 0 15,3-4 3-15,-4-14 7 16,6-8 7-16,-4-14 10 16,-4-9 5-16,3-16 2 15,-5-6-4-15,-6-2 32 16,-9-1 6-16,-9 3 0 16,-7 3-1-16,-4 6-46 15,-1 3-13-15,8 3-87 16,-2 10-67-16</inkml:trace>
  <inkml:trace contextRef="#ctx0" brushRef="#br1" timeOffset="125766.6595">12300 15702 1018 0,'7'-2'418'0,"5"-3"-236"16,5 13-109-16,1 11-23 15,-3 9-5-15,-4 6-6 16,-12 10-4-16,-10-2 0 0,-3-1-3 15,-4-7 0-15,4-16 0 16,3-7 2-16,3-14-22 16,5-2-11-16,10-9-15 15,6-4-7-15,4-9 12 16,4-5 6-16,3-3 3 16,-1 3 1-16,-1 4 3 15,-2 4 1-15,-10 10 4 16,-3 3 6-16,-7 11-2 15,-2 1-3-15,-3 13-1 16,-1 5-5-16,4 9-3 16,2 6 0-16,12-4-2 15,8-2 0-15,15-8 1 16,9-8 1-16,6-11-12 16,1-9-5-16,-7-18 1 15,-4-6 2-15,-4-7 14 16,-4 3 6-16,-2 9 0 0,-10 8-4 15,-13 14 9-15,-6 8 14 16,-15 14 19-16,-4 9 10 16,-8 6-3-16,-6 0-10 15,3-7-13-15,6-4 1 16,4-16 5-16,7-8-2 16,4-13-12-16,2-5-10 15,4-4-20-15,4 1-3 0,5 5 0 16,-2 1 0-16,9 10-2 15,-5 1-6-15,2 8-7 16,10 7-1-16,-2 9 5 16,-1 4 6-16,5 7 11 15,-7-2 4-15,3 2 4 16,-1-5 2-16,0-9 6 16,-1-6 4-16,-5-15 9 15,1-3 5-15,-1-13 3 16,0-2-2-16,2-2-10 15,0 1-5-15,-4 9-1 16,-3 6-3-16,-2 11-1 16,-2 2 2-16,2 15-6 15,2 9 1-15,1 6 2 16,2-1-1-16,3-7 26 16,0-7-58-16</inkml:trace>
  <inkml:trace contextRef="#ctx0" brushRef="#br1" timeOffset="126894.0714">14456 15702 714 0,'-6'-9'393'0,"-12"-7"-43"0,-7 0-80 15,-16 2-47-15,-4 7-31 16,-1 6-82-16,0 5-39 16,16 18-66-16,0 2-29 15,17 17-16-15,8 5 2 16,9 3 12-16,19 4 10 15,6-12 9-15,11-8 3 16,9-15 7-16,-3-10 6 16,-3-13 14-16,-9-7 5 0,-15-12 8 15,-4-2 4-15,-15-5 0 16,-7-1-2-16,-11 6-12 16,-5 4-5-16,0 19-19 15,1 10-8-15,3 22-4 16,4 14-4-16,3 11 6 15,3 3 3-15,8 11 3 16,1 0 0-16,5 1 2 16,2 0 1-16,1-11 2 15,1-9 2-15,1-20 3 16,-3-9 9-16,3-20-78 16,0-9-75-16</inkml:trace>
  <inkml:trace contextRef="#ctx0" brushRef="#br1" timeOffset="127234.3635">14683 15723 1168 0,'5'1'476'0,"11"-1"-294"16,9-1-49-16,13-3-54 15,7-1-24-15,11 2-30 16,-4 1-9-16,-10 2-16 16,-3 3-58-16,-13 6-185 15</inkml:trace>
  <inkml:trace contextRef="#ctx0" brushRef="#br1" timeOffset="127439.2786">14722 15833 663 0,'-4'9'331'15,"-5"3"-100"-15,5 6-46 16,18-5-31-16,11-1-8 16,19-3-11-16,12-4-19 15,9-2-37-15,-5-3-21 0,-9-2-7 16,-8-3-60-1</inkml:trace>
  <inkml:trace contextRef="#ctx0" brushRef="#br1" timeOffset="128272.5377">15548 15412 985 0,'-1'-2'471'0,"-3"-2"-206"0,1 19-133 16,-1 17-29-16,1 23-56 15,-1 16-4-15,3 16-9 16,-1 4-15-16,2 0-5 16,1-9 0-16,1-21 0 15,8-16 1-15,0-25-2 16,5-6-21-16,12-15-71 16,-2-10-66-16</inkml:trace>
  <inkml:trace contextRef="#ctx0" brushRef="#br1" timeOffset="128447.0784">15369 15795 763 0,'0'0'414'0,"-2"-1"-7"16,15 6-334-16,13 3-32 15,17 1-19-15,10-1-2 16,1-3-9-16,1-2-11 15,1-3-165-15</inkml:trace>
  <inkml:trace contextRef="#ctx0" brushRef="#br1" timeOffset="128719.5424">16009 15790 503 0,'0'11'352'0,"-6"13"68"16,-4 10-132-16,-17-2-77 15,-3 0-44-15,-2-6-76 16,-4-10-24-16,5-11-23 15,4-8-10-15,2-14-19 16,8-7-22-16,10-5-39 16,7-2-6-16,13 2 0 15,8 2 10-15,5 10 18 16,3 7 14-16,1 13 23 16,0 9 11-16,-2 11 34 15,-2 7-1-15,-5 7-1 16,-2 0-3-16,-5 1-20 15,-4-7-5-15,-4-9-2 16,-3-6-26-16,-1-12-131 16,4-1-118-16</inkml:trace>
  <inkml:trace contextRef="#ctx0" brushRef="#br1" timeOffset="129005.6551">16136 15822 762 0,'9'0'378'16,"6"9"-82"-16,1 8-88 15,-1 11-20-15,-4 6-15 16,-10 0-40-16,-1 1-27 16,-5-9-48-16,-1-7-16 0,4-10-18 15,1-6 1-15,8-11-8 16,2-7-4-16,11-12-8 16,-1-9-5-16,4 1-2 15,2 3 1-15,-5 9-6 16,2 7 6-16,-9 16 14 15,0 7 7-15,-7 16 18 16,-8 1-1-16,2 12-15 16,0-2-5-16,4 0-11 15,7-3 4-15,-3-18-65 16,4-8-65-16</inkml:trace>
  <inkml:trace contextRef="#ctx0" brushRef="#br1" timeOffset="129177.3096">16298 15634 1222 0,'3'0'489'0,"7"1"-311"0,9 4-68 16,11-5-53-16,8 1-19 15,7-1-51-15,-5 0-73 16</inkml:trace>
  <inkml:trace contextRef="#ctx0" brushRef="#br1" timeOffset="129334.3159">16696 15444 850 0,'-1'-1'527'0,"-2"-2"-21"16,-3 6-207-16,5-3-142 15,-1 7-44-15,-1 23-46 16,5 33-17-16,6-31-17 15,4-2-12-15,-1-3-59 16,4-4 408-16</inkml:trace>
  <inkml:trace contextRef="#ctx0" brushRef="#br1" timeOffset="129858.5474">17060 15950 834 0,'-11'0'369'0,"-7"0"-145"16,7 1-109-16,34 5-42 16,19-2 8-16,38-2-4 15,31-5-6-15,37-5 1 16,14-1 6-16,16-3-9 15,-5 3-7-15,-15 0-18 0,-14 0-12 16,-43 2-9-16,-22-1-24 16,-51 8-129-16,-24 1-186 15</inkml:trace>
  <inkml:trace contextRef="#ctx0" brushRef="#br1" timeOffset="130367.8856">17217 15254 1009 0,'4'2'372'0,"7"6"-269"0,10 4-31 16,15 1-8-16,8 2-11 15,9-2-29-15,-3-3-4 16,-9-5 8-16,-8-6 5 16,-14-10 9-16,-2-4 1 15,-13-2 0-15,-7 0-3 16,-3 4-15-16,-9 6-5 16,-3 8-9-16,1 6 0 0,-5 18 11 15,1 5 1-15,5 15 0 16,1 4-5-1,10 5-9-15,5-2-2 0,12-7-3 16,1-6 1-16,4-10-1 16,-2-6-25-16,-7-12-102 15,-1-6-83-15</inkml:trace>
  <inkml:trace contextRef="#ctx0" brushRef="#br1" timeOffset="130522.8848">17244 15550 921 0,'-1'0'433'0,"5"2"-152"16,7 2-116-16,17-1-86 15,13-3-12-15,13 0-31 16,4 1-12-16,-2 0-49 16,-6 1-80-16</inkml:trace>
  <inkml:trace contextRef="#ctx0" brushRef="#br1" timeOffset="130689.9525">17745 15654 1503 0,'-4'0'593'0,"-6"3"-421"16,4 1-45-16,4-4-73 15,2 1-28-15,7-2-131 16,-7-1-74-16</inkml:trace>
  <inkml:trace contextRef="#ctx0" brushRef="#br1" timeOffset="131181.6929">18066 15483 460 0,'1'-5'293'16,"0"-4"-3"-16,6-1-42 15,-7-7-67-15,0 0-27 16,-2-1-43-16,-11-3-17 15,3 4-23-15,-11 2-10 16,-2 8-22-16,-6 5-12 16,-2 7-24-16,6 8-8 15,6 7-7-15,8 4-3 16,9 1 3-16,6 2 2 0,10-6 4 16,4-6 6-1,2-10 5-15,0-1 4 0,4-4 5 16,-11-5-1-16,6 2-3 15,2-2-5-15,-8 4-4 16,7 6 2-16,-5 11 7 16,-6 0 7-16,0 7 9 15,-3-1 3-15,-5 0 16 16,-6-5 11-16,-14-3 15 16,-6-3 4-16,-13-8-13 15,3 0-10-15,3-3-29 16,3-1-47-16,14 1-120 15</inkml:trace>
  <inkml:trace contextRef="#ctx0" brushRef="#br1" timeOffset="131617.2238">17114 16288 1176 0,'2'1'447'0,"8"3"-315"15,6 0-19-15,19 2-33 16,9-4-13-16,13-2-34 16,6-2 7-16,-8 1-110 0,-7-3-236 15</inkml:trace>
  <inkml:trace contextRef="#ctx0" brushRef="#br1" timeOffset="131924.5334">17632 16308 908 0,'5'-9'382'0,"4"-10"-207"15,0-3-1-15,1-5-10 16,-1 4-12-16,-5 1-10 15,-1 6-6-15,-2 9-50 16,-1 6-25-16,-4 13-42 16,4 9-17-16,-1 16 7 15,0 8 7-15,2 7-6 16,-3 0 0-16,-1-6-1 16,3 0-1-16,0-18 9 15,1-6-19-15,2-11-139 16,1-6 62-16</inkml:trace>
  <inkml:trace contextRef="#ctx0" brushRef="#br1" timeOffset="132084.4879">17934 16503 1375 0,'-2'-4'591'16,"-1"-1"-321"-16,0-1-136 15,0 2-79-15,3 4-66 0,0-1-154 16</inkml:trace>
  <inkml:trace contextRef="#ctx0" brushRef="#br1" timeOffset="132404.4072">18044 16478 817 0,'3'-6'390'0,"11"-9"-128"15,3-2-99-15,5-10-23 16,4-3-13-16,-3-9-4 16,0 1 4-16,-8-3-21 15,0 0-12-15,-7 3-16 16,-2 3-10-16,-5 11-12 15,-1 8-3-15,-1 16-55 0,-2 7-15 16,2 14-9-16,-2 4-1 16,0 15 33-16,3 1 7 15,2 12-3-15,1 2 0 16,4 1-1-16,-2-7-1 16,-2-16 19-16,0-9-65 15</inkml:trace>
  <inkml:trace contextRef="#ctx0" brushRef="#br1" timeOffset="136237.2692">18830 15814 708 0,'-1'2'382'0,"-1"2"-92"0,10 1-105 16,13-1-37-16,18 0-54 15,9 5-27-15,9-3-37 16,-1 3-12-16,-4-1 0 16,-6-3-15-16,-10-1-137 15</inkml:trace>
  <inkml:trace contextRef="#ctx0" brushRef="#br1" timeOffset="136651.2628">18876 15970 512 0,'-7'4'318'15,"-3"3"-36"-15,4 0-86 16,6-1-27-16,12 0-32 16,14 4-10-16,17-3-20 15,9-3-8-15,13-7-36 16,1-2-18-16,2 0-21 16,-6-1-69-16</inkml:trace>
  <inkml:trace contextRef="#ctx0" brushRef="#br1" timeOffset="247572.5286">22146 16078 772 0,'6'2'340'0,"4"5"-113"0,-1 12-84 15,-9 6-18-15,-4 1-9 16,-15 2-30-16,-3-5-72 15,-2-10-414-15</inkml:trace>
  <inkml:trace contextRef="#ctx0" brushRef="#br1" timeOffset="248025.4497">22599 15885 714 0,'0'11'335'16,"0"6"-116"-16,1 11-124 16,1 2 3-16,-2 3-34 15,-2 1-18-15,-1-7-14 0,0-1-1 16,2-14 11-16,1-8-4 16,0-13-9-16,0-13-3 15,2-7-20-15,5-5-2 16,1 1 2-16,5 1 14 15,4-3 33-15,3 4 15 16,5 8 15-16,0 8-15 0,-6 14-32 16,0 9-14-1,-8 15-13-15,-1 5-1 0,-6 3-2 16,-3 0-2-16,4 1-86 16,3-1-105-16</inkml:trace>
  <inkml:trace contextRef="#ctx0" brushRef="#br1" timeOffset="248533.4906">23097 15985 532 0,'3'-4'257'0,"2"-5"-65"15,-2-3-25-15,-4-3 10 16,-3-1-2-16,-9-1-14 16,-4 0-1-16,-9-1-46 0,-1 2-23 15,0 9-55-15,2 6-22 16,5 11-33-16,3 8-13 16,5 6-11-16,7 2 5 15,9 3 13-15,5 0 8 16,9-7 15-16,4 0 4 15,-3-11 6-15,3-8 2 16,0-10 4-16,-4-6 1 16,1-11-2-16,-4 1 0 15,-4 0-4-15,-2 0 0 0,-5 11 1 16,-3 5-7-16,-2 12-16 16,0 2-4-16,-1 9-6 15,3 6 4-15,8-2 15 16,6 4 2-16,8-6 5 15,5-6 4-15,5-4 31 16,-1-12 14-16,2-10 55 16,-8-5 25-16,-11-9 10 15,0 2-3-15,-11 3-41 16,2 2-25-16,-13 2-38 16,-7 3-12-16,-9 6-133 15,-11 2-64-15</inkml:trace>
  <inkml:trace contextRef="#ctx0" brushRef="#br1" timeOffset="383475.5241">19616 15989 1179 0,'6'-1'482'0,"13"-1"-307"0,5 2-45 16,17 0-49-16,7 1-24 15,5 1-23-15,3 2-8 16,-3-4-28-16,0 3-69 16,-1-4-302-16</inkml:trace>
  <inkml:trace contextRef="#ctx0" brushRef="#br1" timeOffset="383904.2706">20176 15740 1004 0,'-7'-4'483'0,"-3"-2"-178"16,6 3-109-16,10 9-103 15,9 9-34-15,9 9-36 16,6 10 5-16,-1 10-1 0,-2 1-2 16,-8 3-6-16,-7-4-3 15,-11-6 0-15,-6-6-1 16,-16-6 1-16,-6-5-14 16,-8-13-24-16,1-1-13 15,7-11-26-15,4-10-4 16,17-9 4-16,6-9 5 15,19-9 19-15,9-3 19 16,8-3 43-16,2-4 23 16,-12 4 35-16,-7 6 11 0,-31 23-7 31,7 9-17-31,-1 1-37 0,-33-16-22 0,-16 17-33 16,-6 7-46-16,29 16-219 15</inkml:trace>
  <inkml:trace contextRef="#ctx0" brushRef="#br1" timeOffset="384393.8522">20508 15881 1021 0,'-10'-13'438'16,"-3"-17"-237"-16,6 2-62 15,15 3-52-15,9 2-1 16,9 8-13-16,7 4 10 0,5 11-22 15,-2 4-21-15,-9 16-10 16,-6 5 4-16,-16 14 3 16,-9 11-1-16,-17 6-10 15,-6 1-5-15,-10-9-7 16,2-4-2-16,5-14-2 16,3-5 0-16,8-13-3 15,-3-10 0-15,7-8-7 16,6-5-4-16,9 1-4 15,6-7 3-15,11 4 5 16,6 1 3-16,6 5 4 16,2 7-3-16,-3 11 0 15,-3 0-1-15,-2 3 0 16,-2 3 6-16,-1-2-130 16,0-1-109-16</inkml:trace>
  <inkml:trace contextRef="#ctx0" brushRef="#br1" timeOffset="384550.4393">20856 16174 1221 0,'0'-3'634'15,"-3"-2"-155"-15,1 2-156 16,2 3-146-16,0 0-60 16,0 0-80-16,0 0-18 15,0 0-60-15,0 0-107 16</inkml:trace>
  <inkml:trace contextRef="#ctx0" brushRef="#br1" timeOffset="386869.1791">21223 15865 585 0,'-3'-8'345'16,"-6"-9"-7"-16,-5 6-77 15,-7 4-71-15,-1 4-25 16,-2 6-78-16,-2 6-30 0,-1 14-53 16,4 6-22-16,7 14-22 15,4 3 2-15,15 2 11 16,8 2 8-16,13-13 15 16,9-7 3-16,10-20 5 15,5-10 5-15,2-24 42 16,0-6 22-16,-11-14 44 15,-10-5 18-15,-21-2-7 16,-10 0-17-16,-26 14-48 16,-8 6-27-16,-11 20-68 15,0 7-77-15,13 13-182 16</inkml:trace>
  <inkml:trace contextRef="#ctx0" brushRef="#br1" timeOffset="387229.9332">21428 15731 1249 0,'6'2'432'15,"18"4"-378"-15,8 3-44 0,14 0 15 16,2 1 1-16,-2-3 1 15,-8-3 0-15,-12-3-3 16,-7-1 1-16,-12-1 10 16,-3-1 18-16,-9 0 6 15,-7 2-3-15,-7 3-18 16,-3 9-19-16,-1 13-10 16,1 7-2-16,0 17 2 15,4 1-1-15,6 6-5 16,4-3 1-16,9-8-2 15,5-7-1-15,5-13 1 16,1-5-1-16,2-13-18 16,-1-7-42-16,-3-12-198 15</inkml:trace>
  <inkml:trace contextRef="#ctx0" brushRef="#br1" timeOffset="387377.3854">21498 15989 872 0,'0'0'393'0,"11"0"-167"0,8 1-73 0,14-2-79 16,6 0-16 0,10 1-39-16,-1 0-7 15,-3 1-87-15,0-1-236 16</inkml:trace>
  <inkml:trace contextRef="#ctx0" brushRef="#br1" timeOffset="387687.0275">21923 15595 1004 0,'-3'0'399'0,"-3"6"-270"16,3 6-55-16,3 2-47 15,4 7-9-15,14 2-2 16,1-3 2-16,6-5 26 16,3-5 17-16,-1-11 48 15,-2-6 21-15,-4-10 31 16,-7-5 16-16,-16-1-1 16,-9-6-10-16,-18 8-45 15,-7 4-36-15,-2 7-52 16,-2 10-22-16,9 9-81 0,5 6-71 15</inkml:trace>
  <inkml:trace contextRef="#ctx0" brushRef="#br1" timeOffset="394016.2819">1954 17492 695 0,'-13'3'344'0,"-9"0"-105"0,-5 8-121 15,0 4-26-15,0 5-42 16,4 2-18-16,9 4-25 16,7-1-2-16,13-3-5 15,10 1-1-15,15-9 3 16,5-7 6-16,5-10 12 16,-1-7 7-16,-13-7 42 15,-6-3 13-15,-19-3 32 16,-7-5 6-16,-21-3-30 15,-9-4-14-15,-7-6-39 16,-1-1-12-16,10-3-20 16,10 2-9-16,17 7-18 15,10 5-11-15,20 10-33 0,10 4-26 16,18 12-118-16,8 5-131 16</inkml:trace>
  <inkml:trace contextRef="#ctx0" brushRef="#br1" timeOffset="394540.2297">2331 17464 869 0,'-17'-8'420'0,"-12"-5"-163"0,0 8-120 15,5 3-36-15,6 7-60 16,2-1-26-16,8 4-27 15,4 6-3-15,9-1-9 16,4-1 2-16,9 5 10 16,2-7 5-16,2-1 10 15,-1 0 5-15,-11-4 4 16,-1-5 3-16,-10 4 5 16,-6-4 0-16,-9 5-3 15,-6 6-4-15,-3 0-12 16,-2 5-2-16,7-3-7 15,7 0-2-15,9-1-5 16,6-1 1-16,10-1 6 16,3-3 3-16,9-6 9 15,2-2 3-15,4-8 5 0,-4-6 2 16,-3-1 2-16,-3 1 1 16,-10 7 0-16,-3 0 7 15,-6 8-17-15,1 3-6 16,0 7-5-16,4 7-11 15,7 4 11-15,5 0 3 16,7-2 1-16,5-2 1 16,0-11 6-16,0-4 2 0,-6-8 33 15,-3-9 11-15,-5-6 7 16,-2-2 3-16,0 0-27 16,-6 3-10-16,-6 3-47 15,0 6-73-15</inkml:trace>
  <inkml:trace contextRef="#ctx0" brushRef="#br1" timeOffset="395092.9497">3442 17361 837 0,'-18'0'363'0,"-20"1"-183"16,1 5-98-16,12 10-69 15,4 1-16-15,18 4-21 16,10 0 0-16,16-3 11 15,8-4 7-15,7-9 12 16,-2-1 7-16,-6-6 10 16,-12-3 9-16,-12 0 12 15,-6-7 1-15,-16 3 6 16,-5 3 3-16,-15 5 4 16,-2 1-1-16,5 9-18 15,4 5-18-15,15 6-30 0,5 4-4 16,14-3-2-1,10-1 5-15,5-1 9 0,7-3 1 16,0-2-24-16,-2-3-66 16</inkml:trace>
  <inkml:trace contextRef="#ctx0" brushRef="#br1" timeOffset="395235.556">3442 17187 728 0,'-3'-8'422'0,"-5"-8"-53"15,-1 5-189-15,2 11-159 16,1 4-29-16,6 6-122 16,5 5-135-16</inkml:trace>
  <inkml:trace contextRef="#ctx0" brushRef="#br1" timeOffset="395354.2342">3549 17324 519 0,'13'21'323'0,"14"28"-45"16,1 8-60-16,-3 2-90 15,-2-3-44-15,-5-5-28 16,-1-8-23-16,-1-11-15 16,0-4-10-16,0-20-276 15</inkml:trace>
  <inkml:trace contextRef="#ctx0" brushRef="#br1" timeOffset="395507.5372">3782 17430 1091 0,'-11'4'498'0,"-17"4"-205"0,-6 10-120 16,-6 17-82-16,1-1-34 16,-3 11-43-16,4 0-5 15,9-2 15-15,-1 3-77 16,13-10-209-16</inkml:trace>
  <inkml:trace contextRef="#ctx0" brushRef="#br1" timeOffset="395992.1423">4012 17424 708 0,'-9'-8'417'0,"-16"-8"-15"16,-2 1-152-16,3 4-124 15,1 2-40-15,8 6-86 16,6 2-25-16,9 6-18 16,1 6-1-16,10 3 14 15,9 3 9-15,7-1 16 16,-3-6 4-16,-2-3 7 16,-10-2 4-16,-11-2 8 15,2 1-1-15,-11 2-1 0,-6 1-3 16,-3 1-4-16,-3 5 1 15,2 4-3-15,0 0-4 16,7 3-7 0,2-3-4-16,12-6 1 0,8-1 4 15,11-5 8-15,3-5 4 16,-1-5 6-16,0-4 2 16,-2-14-1-16,1 0-2 15,4-7-6-15,0 1-1 16,-4 10-3-16,-2 3-3 0,-12 14 6 15,-3 3 5-15,-6 16 8 16,-1 6 2-16,-3 9-5 16,1 2-4-16,4 1-19 15,4 0-58-15</inkml:trace>
  <inkml:trace contextRef="#ctx0" brushRef="#br1" timeOffset="396388.9418">4732 17351 1089 0,'-1'5'393'0,"1"13"-306"16,4 2-43-16,4 14-2 15,5 4-6-15,0-3-14 16,3-4 1-16,3-13 29 15,0-8 14-15,4-14 20 16,3-5 1-16,-4-12-24 16,4-3-13-16,-7-6-23 15,-7-1 6-15,-2 4-113 16,-3 3-82-16</inkml:trace>
  <inkml:trace contextRef="#ctx0" brushRef="#br1" timeOffset="396696.6453">5247 17544 744 0,'1'-7'342'0,"1"-5"-140"0,-2-1-25 15,-4-5-30-15,-8-1-5 16,-8-5-14-16,-7 0-11 15,-2 4-31-15,0 4-23 16,3 11-41-16,5 8-19 16,7 6-19-16,4 8-5 0,9 4 4 15,-1 2 5 1,10 7 8-16,4-2 2 0,6-4 2 16,6-3 1-1,-3-6 1-15,0-6 0 0,-1-7 14 16,-3-4-37-16,-1-17-125 15,-1-5-146-15</inkml:trace>
  <inkml:trace contextRef="#ctx0" brushRef="#br1" timeOffset="396780.9938">5253 17252 865 0,'-3'-5'387'0,"-2"-1"-220"16,-1 5-78-16</inkml:trace>
  <inkml:trace contextRef="#ctx0" brushRef="#br1" timeOffset="397219.7039">5415 17428 871 0,'6'3'376'16,"1"1"-190"-16,1 11-119 15,-2 6-10-15,-5 4-9 16,-1 3-1-16,-3-3 0 16,-3-3-3-16,-2-13-21 15,8-4 1-15,5-13-4 16,9-5-2-16,15-11-2 16,-1-6-8-16,3 0-3 15,-5 2-2-15,-4 14 3 16,-3 7 3-16,-9 17 6 15,-4 6 4-15,-8 9-2 16,-6 7-1-16,1-2-25 16,2-2-98-16</inkml:trace>
  <inkml:trace contextRef="#ctx0" brushRef="#br1" timeOffset="397429.0697">5751 17276 1214 0,'2'2'478'0,"2"6"-290"0,3 23-144 16,5 14-29-16,4 22 2 15,3 5 0-15,-7 4 1 16,-1-1 0-16,-11-6-1 16,1-5 0-16,0-18-3 15,4-9-14-15,3-24-128 16,-4-7-204-16</inkml:trace>
  <inkml:trace contextRef="#ctx0" brushRef="#br1" timeOffset="397773.9619">5817 17516 960 0,'8'1'332'15,"5"-1"-249"-15,15 5-112 16,4 2 13-16,9-4-90 15,3-1-76-15,4-10-126 0,4-5-3 16,-1-3 155-16,-5 0 140 16,-14 10 258-16,-12 0 49 15,-20 13 56-15,-12 5-14 16,-18 6-83-16,-6 5-30 16,-9-3-89-16,5-4-38 15,9-16-35-15,4-2-11 0,16-15-24 16,3-5-14-1,10-5-32-15,5-5-9 0,7 3 2 16,3 4 1-16,9 12 2 16,1 11 0-16,5 15 4 15,4 12 4-15,-2 12 15 16,-4 3 5-16,-5 0-13 16,-4 1-59-16</inkml:trace>
  <inkml:trace contextRef="#ctx0" brushRef="#br1" timeOffset="398077.8308">6761 17237 1122 0,'2'0'464'16,"10"8"-289"-16,-1 16-66 16,6 30-95-16,1 13-1 15,-1 16-3-15,-4 3 2 16,-5-5 3-16,-2-7 0 15,-5-13 29-15,1-13-71 16,-2-20-204-16</inkml:trace>
  <inkml:trace contextRef="#ctx0" brushRef="#br1" timeOffset="398240.911">6920 17529 745 0,'7'3'291'0,"11"0"-165"16,2 2-116-16,10-4-4 16,1-5-19-16,7-11-208 15,2-4-72-15</inkml:trace>
  <inkml:trace contextRef="#ctx0" brushRef="#br1" timeOffset="398498.816">7237 17344 741 0,'-13'-12'391'0,"-19"-6"-81"0,-5 4-57 16,-2 9-87-16,2 6-44 15,9 10-79-15,8 3-29 16,13 2-21-16,5 1-3 16,12-1 1-16,8-2 4 15,4-1 3-15,1-4 2 16,-2-4 4-16,-4-2 5 16,-8-5 9-16,-6-1-1 15,-9 1-7-15,-4 1-5 16,-9 3-13-16,2 6-2 0,4 6 4 15,3 4 3-15,9 3 4 16,4 0 2-16,13-2 1 16,7-1-1-16,8-8 0 15,2-4-16-15,-1-6-199 16</inkml:trace>
  <inkml:trace contextRef="#ctx0" brushRef="#br1" timeOffset="398776.5049">7870 17133 726 0,'2'0'417'16,"-1"9"-3"-16,6 16-270 16,0 34-131-16,0 14 7 15,-2 19-8-15,2-2 0 16,-6-11 1-16,-1-9 1 0,-1-23-6 16,-2-9-61-1</inkml:trace>
  <inkml:trace contextRef="#ctx0" brushRef="#br1" timeOffset="399092.7214">7915 17144 989 0,'18'5'395'16,"11"2"-254"-16,-11 12-81 15,-4 3-7-15,-16 6-19 16,-5 1-7-16,-8-4 0 15,-6-4 2-15,6-10 10 16,0-5 2-16,12-9-36 16,5-3-15-16,14-6-24 15,9 3-4-15,10 6 18 16,2 0 9-16,-1 10-3 0,-3 5 22 16,-16 9 26-1,-13 4 13-15,-17 5 21 0,-11 3-17 16,-8-9-15-16,4-3-6 15,9-8-28-15,4-9-41 16,15-3-189-16,4-5-275 16</inkml:trace>
  <inkml:trace contextRef="#ctx0" brushRef="#br1" timeOffset="399380.0404">8474 17422 972 0,'-8'14'430'0,"-9"16"-202"16,-7-2-44-16,-4-6-49 16,-1-1-29-16,0-8-41 15,1-6-10-15,1-10-13 16,1-11-7-16,6-9-26 16,5-4-17-16,10-3-27 15,7 4-6-15,13-1 2 16,5 6 2-16,8 14 5 15,0 5 2-15,1 18 9 16,-5 7 8-16,-4 10 13 16,-4 4 5-16,-9-4 2 15,1 5 0-15,1-9 9 0,-4-7-65 16,1-8-206-16</inkml:trace>
  <inkml:trace contextRef="#ctx0" brushRef="#br1" timeOffset="399502.4202">8381 17253 1184 0,'0'0'420'0,"0"4"-332"15,3 8-122-15</inkml:trace>
  <inkml:trace contextRef="#ctx0" brushRef="#br1" timeOffset="400124.641">8815 17353 787 0,'-11'-2'369'0,"-11"-2"-140"15,-7 11-121-15,0 8-33 0,3 12-44 16,5 1-19-16,14 8-15 16,5-1 0-16,12-4 4 15,5-5 1-15,8-12 7 16,2-7 5-16,-2-10 14 16,-2-1 4-16,-9-8 3 15,0-5-1-15,-1 1-11 16,-2-4-6-16,-2 1-13 15,1 5-7-15,0 7-5 16,2 5 2-16,2 4 12 16,-2 10 10-16,-4-2 8 15,2 4 3-15,-7-4-2 16,2-5-2-16,-1 0-2 16,-2-5 0-16,0-1 1 15,0-1 0-15,1 1-8 16,18-9-4-16,35-36-8 15,-31 31-3-15,0 7 6 16,-2 7 3-16,-10 16 10 16,-5 5 9-16,-7 13-3 0,-3 0 1 15,0-5 25-15,3-2-85 16</inkml:trace>
  <inkml:trace contextRef="#ctx0" brushRef="#br1" timeOffset="400637.9957">9692 17284 744 0,'14'1'297'0,"20"4"-151"16,3 1-100-16,3 5-12 15,0 0 0-15,-12-5-13 16,-1-1 2-16,-16-6 18 16,-6-4 24-16,-9 0-1 15,-7 2-5-15,-7 2-23 16,-5 2-28-16,3 6-5 0,-1 6 1 15,1 4 0-15,8 6 2 16,6 3 0-16,2 0 1 16,15 1 5-16,-1-6 2 15,6-7 3-15,5-5 2 16,1-6 4-16,1-6 4 16,2-11 0-16,1-2-2 15,-2-10-4-15,-2-3-1 16,-6 5-4-16,-2 1 13 15,-6 12 11-15,-5 11 1 16,-4 15 7-16,-6 7-13 16,1 10-14-16,1 0-5 0,4-6-9 15,3-2-2-15,1-10-39 16,3-2-45-16,1-16-283 16</inkml:trace>
  <inkml:trace contextRef="#ctx0" brushRef="#br1" timeOffset="400809.1781">10214 17363 921 0,'16'7'444'16,"11"5"-166"-16,7 13-171 15,0 5-15-15,-12 1-8 16,-4-2 11-16,-18-4 32 16,-11-1 12-16,-8-8-42 15,-4-4-18-15,-4-12-37 0,5-2-68 16,4-11 231-16</inkml:trace>
  <inkml:trace contextRef="#ctx0" brushRef="#br1" timeOffset="401238.2126">11215 17270 850 0,'-11'-1'435'16,"-10"-1"-117"-16,-10 10-166 15,-4 5-30-15,1 16-66 16,5 7-29-16,18 5-22 16,9 3-2-16,21-8 0 0,11-5 0 15,10-11 7-15,-2-10 4 16,-9-11 37-16,-6-8 14 15,-15-9 12-15,-7 0-2 16,-13-3-40-16,-11 3-17 16,-9-1-56-16,2 3-72 15</inkml:trace>
  <inkml:trace contextRef="#ctx0" brushRef="#br1" timeOffset="401487.8153">11305 17348 1025 0,'-1'2'460'0,"4"3"-220"16,-3 8-73-16,-3 8-78 16,3 4-23-16,-4 4-27 15,2-4-13-15,2-1-12 16,0 2-5-16,12-9-1 16,1-2 3-16,13-8 7 15,5-9 4-15,0-4 26 16,1-3 8-16,-7-11 8 15,-5 2 9-15,-15-8-12 16,-2 1-8-16,-10 2-16 16,-4 0-12-16,2 4-81 15,-1 1-60-15</inkml:trace>
  <inkml:trace contextRef="#ctx0" brushRef="#br1" timeOffset="401867.7031">11745 17378 839 0,'0'8'353'0,"2"11"-207"16,-1 2 4-16,3 7-31 16,-2 0-18-16,0-6-22 15,2-5-9-15,-4-10 17 16,3-6 18-16,5-8 8 15,4-5-9-15,8-16-39 16,6-2-25-16,0-9-21 16,-2-3-5-16,-2 11-60 15,-1 0-84-15</inkml:trace>
  <inkml:trace contextRef="#ctx0" brushRef="#br1" timeOffset="402250.8917">12117 17373 850 0,'5'-3'358'15,"3"-2"-198"-15,9 3-93 16,8 2-20-16,5 0-25 16,-2 3-10-16,4-3-7 15,-2-4 3-15,-9-2 10 16,1-2 6-16,-16 0 11 16,-8 1-5-16,-10 4 0 15,-11 4 5-15,0 8 1 16,1 5 3-16,6 9-15 15,9 1-15-15,3 10-14 16,1-3-4-16,7-3 4 16,4 2 3-16,12-10 2 15,7-2 0-15,7-3-102 16,4-14-132-16</inkml:trace>
  <inkml:trace contextRef="#ctx0" brushRef="#br1" timeOffset="402555.5004">12663 17335 673 0,'-12'-10'390'0,"-21"-4"-21"16,-1 4-158-16,0 8-115 15,3 4-34-15,11 5-58 16,6 3-10-16,11 1-6 16,6 3 1-16,8-1 5 15,5 1 2-15,4-2 4 16,0-4 2-16,-3-2 3 15,-3-3 3-15,-10-2 4 16,-4-1-1-16,-13 5-6 16,-5 1-3-16,0 7-7 15,-1 5 6-15,7 2 20 16,7 2 5-16,5 4 9 16,8-4-6-16,9 0-12 15,3-6-4-15,8-6-3 16,0-1 18-16,7-9-113 15</inkml:trace>
  <inkml:trace contextRef="#ctx0" brushRef="#br1" timeOffset="403015.1789">12826 17285 690 0,'2'1'264'0,"6"3"-140"16,7 2-65-16,10 4 3 16,6 0-4-16,13-2-17 15,0-1-2-15,-1-6 6 16,-4-3 1-16,-13-5-9 16,-10-2 1-16,-16 1 4 15,-7 1-6-15,-16 2-12 16,-3 5-2-16,-3 7-4 0,-5 7 6 15,5 9 8 1,5 4-4-16,11 5-13 0,5 2-6 16,13 3-9-1,5-1 0-15,11-6 2 0,4-17-7 32,-12-8-111-32,0 2-86 0</inkml:trace>
  <inkml:trace contextRef="#ctx0" brushRef="#br1" timeOffset="403243.7637">13362 17487 624 0,'4'0'350'0,"-1"2"-72"16,-5 7-32-16,-11 6-61 16,-9 1-23-16,-7 2-23 15,-2-6-24-15,-2-8-36 16,5-4-13-16,4-9-20 16,9-4-7-16,11-4-23 15,3-2-12-15,10 2-22 16,0-2-4-16,2 8-2 15,8 5 4-15,-3 12 10 16,4 8 1-16,-1 12 7 16,0 4 0-16,2 4 2 15,-4-4 1-15,1 0-168 16</inkml:trace>
  <inkml:trace contextRef="#ctx0" brushRef="#br1" timeOffset="403658.7933">13446 17235 1030 0,'6'8'348'0,"10"21"-310"16,7 14-32-16,11 25 25 16,-1 6 18-16,-11 0 18 15,-7-6 2-15,-16-10-9 16,-10-6-12-16,-10-13-14 16,-7-10 0-16,-3-18 9 15,1-10-12-15,6-16-39 16,6-11-26-16,15-8-33 15,4-7 2-15,20-2 28 16,6-1 15-16,11-5 24 16,4 3 22-16,-1 3 34 15,-4 6 9-15,-7 10-1 16,-9 8-14-16,-12 8-27 16,-5 3-20-16,-3 5-100 15,1-2-159-15</inkml:trace>
  <inkml:trace contextRef="#ctx0" brushRef="#br1" timeOffset="403831.4412">13752 17271 630 0,'0'-1'420'15,"0"3"18"-15,0 9-196 16,3 19-132-16,3 15-33 16,-4 20-23-16,3 9-7 0,-5-2-12 15,-2-6-5-15,0-8-10 16,-2-5-2-16,3-10-12 15,0-10-44-15,2-18-150 16</inkml:trace>
  <inkml:trace contextRef="#ctx0" brushRef="#br1" timeOffset="403960.7273">13824 17532 1171 0,'3'1'428'0,"6"1"-340"15,6 5-63-15,7-2-33 16,4 0-40-16</inkml:trace>
  <inkml:trace contextRef="#ctx0" brushRef="#br1" timeOffset="404316.3925">14220 17369 635 0,'-12'-13'407'0,"-11"-11"14"16,-3 6-219-16,-1 4-50 16,-2 10-70-16,4 4-34 15,5 3-49-15,10 5-11 16,13 5-4-16,6 6 3 0,8 3 7 16,2 0 4-16,5 0 4 15,-5-1 1-15,1-6 3 16,-10-2 0-16,-10-6 1 15,2-4-1-15,-11-6-4 16,0 0-2-16,-8-1 0 16,-5 3-5-16,8 5 5 15,0 1 3-15,11 8 5 16,3 4 5-16,3 3-1 16,4 0 0-16,5-4-5 15,1-1-1-15,0-6 3 16,1-1 10-16,-5-8-79 15,-3-9-100-15</inkml:trace>
  <inkml:trace contextRef="#ctx0" brushRef="#br1" timeOffset="404614.668">14183 17077 1123 0,'-6'-6'480'15,"-5"-7"-271"-15,3 2-98 16,-3 8-90-16,7 4-26 15,2 5-67-15,2 5-43 16,11 6-87-16,-4 0-42 16,13 5 50-16,1 1 31 0,-1 1 192 15,5 3 92-15,-6 4 71 16,1 4 33-16,5 12-59 16,-2 1-29-1,-3 2-46-15,-2-5-11 0,-6-17 6 16,-1-7 5-16,0-15 42 15,1-4 11-15,3-12-24 16,0-6-16-16,-1-11-56 16,-3-4-20-16,-6-6-66 15,-5 3-72-15</inkml:trace>
  <inkml:trace contextRef="#ctx0" brushRef="#br1" timeOffset="405235.6874">14863 17299 558 0,'-4'-7'319'0,"-11"-6"-57"16,-3 4-50-16,-4 3-89 16,-1 5-36-16,4 5-45 15,4 0-26-15,4 5-19 16,3 2-3-16,5-2-1 15,0-1 0-15,5 1-2 16,1-3 2-16,5 2 2 16,-2-1 1-16,-6-4 3 15,0 0 1-15,-7-2 0 16,6-1 0-16,0 0-1 16,0 0-1-16,-12 5-3 15,-30 21-2-15,36-13-2 16,4-1-2-16,4 8 0 15,5-2 2-15,1 1 26 16,4 0 14-16,6-5 21 16,2-6 10-16,5-3-3 15,-1-7 15-15,6-11 3 16,2-1 5-16,6-5 1 0,2 2-15 16,10 11-18-16,-1 4-15 15,-4 12-17-15,-8 3-9 16,-21 9 22-16,-13 0 12 15,-14 0 27-15,-7 1 5 16,-10-6-15-16,1-2-11 16,-4-9-12-16,0-1-43 0,5-6-548 15</inkml:trace>
  <inkml:trace contextRef="#ctx0" brushRef="#br1" timeOffset="406304.643">15455 17465 858 0,'5'9'370'0,"3"12"-185"16,-8 4-4-16,-15 9-50 15,-5 0-25-15,-10-7-80 0,2-1-115 16</inkml:trace>
  <inkml:trace contextRef="#ctx0" brushRef="#br1" timeOffset="406955.797">16106 17393 892 0,'-14'-3'464'16,"-11"-3"-130"-16,-8 6-98 0,-3 8-131 16,6 8-53-16,8 12-55 15,12 3-11-15,21 5 0 16,12-5 5-16,10-8 5 15,1-5 3-15,-8-15 10 16,-7-7 16-16,-16-10 19 16,1-10 4-16,-4-6-2 15,-4-8-11-15,0-10-17 16,-3-4-3-16,0-11-6 16,2-3-2-16,6-1-9 15,6 5-5-15,1 9-11 16,7 11-4-16,-1 15-10 15,2 7-4-15,5 20-70 16,5 7-68-16</inkml:trace>
  <inkml:trace contextRef="#ctx0" brushRef="#br1" timeOffset="407187.9801">16240 17337 925 0,'0'1'413'0,"-2"6"-191"16,1 6-54-16,-2 10-68 16,1 7-28-16,2 7-44 15,1-1-12-15,7 1-43 16,1-3-70-16</inkml:trace>
  <inkml:trace contextRef="#ctx0" brushRef="#br1" timeOffset="407474.9402">16509 17408 1192 0,'-12'-2'470'0,"-14"2"-327"16,2 0-56-16,8 12-60 0,2 1-18 15,10 9-13-15,6 2-3 16,14 3 3-16,6 0-1 16,9-12 5-16,1-4 5 15,-3-9 13-15,-1-4 1 16,-6-9 51-16,-7-7 7 15,-10-1 5-15,-6-4 0 16,-10 5-49-16,-1 3-56 16,-6-1-115-16</inkml:trace>
  <inkml:trace contextRef="#ctx0" brushRef="#br1" timeOffset="407883.3113">16745 17514 478 0,'2'7'304'0,"7"6"13"0,3 0-89 16,4-5-75-16,5-1-30 16,3-7-45-16,1-4-15 15,-3-4-14-15,0-10-1 16,-8-1-7-16,-7-3 0 16,-8-2-5-16,-10 2-3 15,-14 0-5-15,-5 3 0 16,-6 6-5-16,0 8-9 15,6 12-8-15,5 11-5 16,5 15-2-16,5 11 5 16,5 12 1-16,4 7-2 0,11 3-1 15,5 0-2-15,11-6-39 16,4-10-73-16</inkml:trace>
  <inkml:trace contextRef="#ctx0" brushRef="#br1" timeOffset="408274.2588">17056 17448 1010 0,'1'11'411'0,"-1"13"-257"15,2 5-85-15,9-2-8 16,6-3-24-16,4-7-7 16,3-8 1-16,0-6 0 15,-1-9 9-15,0-3 2 16,-3-14 1-16,-1 1 0 15,-5-13-4-15,-3-3 3 0,-14-10 21 16,-9-12 10 0,-19-11 29-16,-7 2-1 0,-5 13-30 15,0 11-22-15,10 31-67 16,3 10-26-16,21 18-61 16,4 12-72-16</inkml:trace>
  <inkml:trace contextRef="#ctx0" brushRef="#br1" timeOffset="408833.9546">17503 17381 893 0,'-3'3'413'15,"0"4"-181"-15,-3 9-141 16,-1 7-33-16,4 7-34 16,3 1-4-16,5-2-2 15,8-5-3-15,4-10-3 16,1-2 4-16,-2-9 12 16,1-6 6-16,-4-5 5 15,1-7-1-15,-5-6-7 16,3 4-4-16,-9-5-6 15,-3 7-2-15,-1 1-6 16,-2 4-6-16,-1 8-11 16,3 2-6-16,1 10-3 15,5 5 1-15,1 3 10 16,4 3 4-16,12 0 6 16,-1-4 4-16,10-3 7 15,-1-4 2-15,-7-9 8 0,-5-3 6 16,-10-6 10-16,-4 0-1 15,-4-7-28-15,-3-1-52 16,-2-5-198-16</inkml:trace>
  <inkml:trace contextRef="#ctx0" brushRef="#br1" timeOffset="408965.7126">17688 17238 765 0,'-6'-6'488'0,"-2"-6"6"15,-1 2-150-15,1 5-162 16,2 2-65-16,-2 3-104 15,8 3 21-15,10 11-195 16,3 2-302-16</inkml:trace>
  <inkml:trace contextRef="#ctx0" brushRef="#br1" timeOffset="409297.6805">17914 17416 856 0,'4'5'397'15,"8"8"-182"-15,2 5-30 16,3 7-63-16,1 3-22 16,0 2-24-16,-3-5-12 15,-4-7-6-15,-2-6-1 16,3-12 18-16,-1-3-1 16,7-12-12-16,1-2-9 0,-4-7-33 15,0-1-61-15,-6 2-105 16</inkml:trace>
  <inkml:trace contextRef="#ctx0" brushRef="#br1" timeOffset="409999.8375">18447 17533 464 0,'6'-8'269'0,"3"-6"-33"16,-4 0-89-16,-5 0 3 16,-7 3-8-16,-6-3-2 15,-9 0-16-15,-3 1-15 16,-6 5-34-16,-1 6-22 15,3 7-36-15,4 5-13 16,7 3-8-16,6 5-2 16,8 3 2-16,4 1 1 0,8 2-2 15,6-6 0 1,8-3 5-16,4-5 3 0,9-10 6 16,0 0 2-16,-4-12 4 15,-1 2 2-15,-8-5-2 16,-7-4 1-16,-4 3 0 15,-2-1 0-15,-5 3-1 16,-1 6-5-16,-3 6 2 16,-8 2-4-16,4 10-4 15,0 5 0-15,3 8-6 16,6-2 0-16,0 1 1 16,7 1 1-16,1-8 2 15,2 0 3-15,5-7 5 16,0-6 4-16,2-11 8 15,-1-6 0-15,-2-9 1 16,1-2-3-16,-6-4-4 16,-4 3-1-16,-5-7 0 15,-5-1 2-15,-3-1 0 0,0 2-18 16,0 12 41-16,-1 6 0 16,0 22-5-16,0 11 17 15,-1 17-43-15,2 7-3 16,3 8 5-16,1 3 2 15,6 3-3-15,0 1-1 16,-3 2-4-16,2-8 1 16,-5-12-2-16,3-7 12 0,-2-16-93 15,-2-6-49-15,1-15-502 16</inkml:trace>
  <inkml:trace contextRef="#ctx0" brushRef="#br1" timeOffset="410150.5763">18724 17562 1325 0,'8'0'472'0,"11"2"-400"16,5-2-48-16,7 2-9 16,1 3-15-16,2-6-158 15</inkml:trace>
  <inkml:trace contextRef="#ctx0" brushRef="#br1" timeOffset="410624.2123">19191 17320 564 0,'-16'-5'410'0,"-8"-7"28"0,-7 4-190 16,2 7-51-16,7 3-97 16,4 9-38-16,15 7-41 15,1 4-12-15,10 6-3 16,1-2 4-16,11 0-3 15,3-3-2-15,1-7 3 16,1-2 1-16,-7-6 4 16,-5-5 7-16,-10-6-17 15,-2-5-3-15,-7-3-10 16,-5 3-6-16,-11 0 12 16,-1 4 4-16,-4 4 7 15,-1 0 4-15,12 13 5 16,5 2 3-16,4 3-1 0,9 4-1 15,5-2-1-15,2 0-3 16,11-2-3-16,-1-3 0 16,9-3-2-16,1-3 0 15,1-8-30-15,-1-2-46 16</inkml:trace>
  <inkml:trace contextRef="#ctx0" brushRef="#br1" timeOffset="411069.4792">19734 17295 1041 0,'-1'3'476'0,"-4"5"-197"15,3 11-160-15,1 11-48 16,2 9-35-16,5 9-14 16,4-4-12-16,0-3-1 15,1-3-1-15,-5-11 0 0,-3-9-23 16,-2-2-39-16,-3-10-124 15</inkml:trace>
  <inkml:trace contextRef="#ctx0" brushRef="#br1" timeOffset="411241.162">19601 17452 1268 0,'12'1'467'0,"19"2"-379"16,9-2-10-16,10 2-19 16,2-3-23-16,-4 0-59 15,-5 0-69-15</inkml:trace>
  <inkml:trace contextRef="#ctx0" brushRef="#br1" timeOffset="411731.8462">20037 17341 844 0,'1'3'342'0,"-1"11"-167"16,1 4-61-16,2 12-4 15,0 7-7-15,4 1-35 16,-1 0-15-16,2-6-15 16,-7-5-8-16,3-11-8 15,-3-5 5-15,-2-11-7 16,-2-4-23-16,-5-10-37 16,-6 0-25-16,5-2-26 15,1-2 2-15,0-7 4 16,8-2 12-16,0-4 29 15,1 2 16-15,7 1 38 16,3 3 19-16,1 1 45 16,4 2 20-16,3 10 0 15,-1 3-14-15,8 11-45 16,-3 5-18-16,2 5-11 16,1 1 0-16,-8 0 15 0,-3-1 10 15,-6 1 26-15,-3 6 14 16,-3 6 13-16,-1 3 0 15,-2 2-19-15,0-1-14 16,-3-2-29-16,3-1 22 16,0-7-165-16,5-1 367 15</inkml:trace>
  <inkml:trace contextRef="#ctx0" brushRef="#br1" timeOffset="412131.5968">20666 17348 1005 0,'0'0'397'16,"8"3"-243"-16,8 1-28 15,17 0-26-15,10 0-13 16,13-1-45-16,1-1-12 16,-5-1-15-16,-5 1-4 0,-17-3-42 15,-4-1-63 1,-6 0-230-16</inkml:trace>
  <inkml:trace contextRef="#ctx0" brushRef="#br1" timeOffset="412366.9975">20736 17443 667 0,'-2'-1'354'16,"-2"0"-124"-16,11 2-56 15,-7-1-17-15,5 1-52 16,23 5-10-16,39 5-38 15,-28-5-20-15,3 0-19 16,-3-5-6-16,-7-2-1 16,3-5-20-16,-11-2-151 0,-3-2-142 15</inkml:trace>
  <inkml:trace contextRef="#ctx0" brushRef="#br1" timeOffset="412576.2909">20969 17265 600 0,'5'-3'371'0,"5"-4"-35"16,4 7-154-16,1 2-27 0,0 9-32 15,3 6-5-15,-1 5-8 16,-5 1-5-16,-8 1-33 16,-5-1-11-16,-10-1-21 15,-4 2-9-15,0-1-10 16,0-3 17-16,1-4-135 15,7-8 33-15</inkml:trace>
  <inkml:trace contextRef="#ctx0" brushRef="#br1" timeOffset="413233.71">21658 17260 487 0,'-11'-4'315'0,"-18"-2"4"16,-2 2-56-16,-4 5-101 16,-1 4-38-16,8 7-51 15,1 8-28-15,14 13-24 16,5 8-10-16,9 5-19 16,4-1-2-16,11-8 7 15,7-10 2-15,9-7 5 16,7-6 4-16,-5-14 5 0,3-3 2 15,-10-9 2-15,-4-3 3 16,-8-1 0-16,-7 1 1 16,-10-2 1-16,-3 2 0 15,-6 3-5-15,-4 1 2 16,3 13 2-16,-2 2 2 16,-1 16 12-16,1 3-2 15,-1 13 1-15,0 4-4 16,5 4-9-16,2 4-5 15,8-3-8-15,4-3-2 0,7-7-4 16,1-6-2-16,3-13-28 16,0-3-37-16,0-14-169 15</inkml:trace>
  <inkml:trace contextRef="#ctx0" brushRef="#br1" timeOffset="413549.1234">21881 17306 988 0,'9'1'427'0,"5"1"-227"15,5 4-114-15,5-1-11 16,6-1-44-16,4 0-11 16,3-6-4-16,-7 0-32 0,-4-6-120 15,-4 1-107-15</inkml:trace>
  <inkml:trace contextRef="#ctx0" brushRef="#br1" timeOffset="413834.4308">21904 17430 444 0,'5'4'364'16,"4"0"41"-16,3 2-133 16,7-1-26-16,6-1-75 0,6 0-37 15,6-2-45-15,-2-1-23 16,-8-1-36-16,-4 2-7 15,-9-3-34-15,-2 0-55 16</inkml:trace>
  <inkml:trace contextRef="#ctx0" brushRef="#br1" timeOffset="475484.4932">22660 17276 238 0,'7'-1'204'0,"8"-7"53"0,0-2-25 16,-1-5-30-16,-2-3-14 15,0-2-17-15,-6-3-3 16,-6 2-27-16,-6 1-17 15,-9 5-22-15,-6 5-22 16,-11 7-35-16,-4 3-15 16,2 3-30-16,0 6-10 0,9 4-19 15,3 6-11-15,9 11-2 16,6 1 5-16,13 4 16 16,9-2 11-16,8-9 7 15,5-4 2-15,1-12 1 16,-1-5 3-16,1-8 5 15,-1-6 3-15,-6-5 6 16,-6 0 1-16,-5 4 2 16,-4 2 6-16,-3 8-7 15,-1 4 2-15,-3 12 2 16,0 7-6-16,-3 10 9 16,-2 3 0-16,-3 2 0 15,-2 2 2-15,-6 1 2 16,-6-5 0-16,-9 0 1 15,-3-6 0-15,1-8-2 16,3-4-1-16,8-11-40 16,3-5-54-16,12-6-148 15,5-6-209-15</inkml:trace>
  <inkml:trace contextRef="#ctx0" brushRef="#br1" timeOffset="475926.9256">22897 17117 1096 0,'2'2'402'0,"6"5"-307"16,3 3-45-16,10-3-2 16,2 0 3-16,5-3-7 15,1-4 0-15,-6-4-11 16,-2 1 0-16,-7-4 5 16,-2 0 2-16,-9-1 16 15,0 1 9-15,-6 7-6 16,-2 0-7-16,-4 12-21 15,-2 2-10-15,-2 12-4 16,1 8 4-16,1 9-9 16,4 10-2-16,5 6-6 0,2 2-1 15,-1 0 0-15,1-6-1 16,-1-1 2-16,1 1-1 16,1-10 2-16,1-5 0 15,6-18-28-15,0-8-55 16,4-15-281-16</inkml:trace>
  <inkml:trace contextRef="#ctx0" brushRef="#br1" timeOffset="476103.4325">22852 17442 910 0,'-1'-1'418'0,"8"3"-159"16,6-2-101-16,16 0-79 15,10 1-14-15,7 0-38 16,4 7 0-16,-7 0-14 16,-1-3-82-16</inkml:trace>
  <inkml:trace contextRef="#ctx0" brushRef="#br1" timeOffset="476464.0115">23288 17625 1389 0,'0'0'557'0,"-2"4"-372"16,2-1-74-16,0-3-73 15,0 0-27-15,0 0-103 16,0 0-92-16</inkml:trace>
  <inkml:trace contextRef="#ctx0" brushRef="#br1" timeOffset="478543.1244">23639 17256 591 0,'3'-6'318'0,"3"-2"-75"16,0-1-32-16,-3 0-46 15,-3-3-20-15,-1-2-20 16,-5-2-11-16,-3 0-25 16,-5 2-15-16,-2 3-33 15,-4 4-15-15,-4 7-26 16,-2 3-9-16,-1 9-8 16,2 1-2-16,9 5-2 15,3 3 1-15,7 1 0 16,11-2 4-16,5-2 6 15,10-6 4-15,4-5 7 16,-1-6 2-16,4-7 6 0,-2-7 2 16,-2-4 6-16,-4-2 0 15,-8 5 0-15,-5 0-3 16,-5 8 9-16,-1 2-10 16,-1 10-6-16,1 9 0 15,0 10-16-15,2 12 7 16,4 9 5-16,3 5 5 15,-2 1 7-15,-4-1 17 16,-6-8 16-16,-6-3 5 0,-12-8 15 16,0-6-7-16,-6-8 9 15,-3-11-9-15,3-9-11 16,-1-7-11-16,7-8-35 16,1 0-30-16,3-4-101 15,9-3-66-15,3 3-256 16</inkml:trace>
  <inkml:trace contextRef="#ctx0" brushRef="#br1" timeOffset="479048.1026">23868 16921 939 0,'-11'-5'436'0,"-1"-1"-197"15,-7 3-53-15,6 6-92 16,9 10-40-16,-6 1-51 16,10 4-16-16,1 2-8 15,1-2 0-15,10 1 7 16,8-1 7-16,6-5 10 15,2-3 9-15,1-6 33 16,-8-10 18-16,-8-6 63 16,-5-3 27-16,-18-8 11 15,-3 4-6-15,-18-4-59 16,3 5-34-16,0 5-44 16,1 7-21-16,16 7-31 15,-4 2-45-15,13 8-146 16,2 3-83-16</inkml:trace>
  <inkml:trace contextRef="#ctx0" brushRef="#br1" timeOffset="479489.0532">23964 17594 639 0,'-1'0'397'0,"0"3"-10"16,2 5-173-16,2-5-2 15,-1 5-44-15,2-8-25 16,-4 0-49-16,1 1-25 16,-1-2-24-16,0 1-37 15</inkml:trace>
  <inkml:trace contextRef="#ctx0" brushRef="#br1" timeOffset="487027.9542">21001 2648 407 0,'-2'-4'300'16,"1"-2"-1"-16,-1 2-64 16,2 3-25-16,-1 0-62 15,0 0-29-15,0 1-54 16,1 0-15-16,3 24-23 16,10 43-4-16,2 2 6 0,2 18-1 15,12 21 11-15,2 10 6 16,4 38 10-16,5 1-1 15,2-13-15-15,7-2-9 16,0-39-17-16,-4-1-3 16,-6-4 0-16,-16-14 0 15,-3-35 6-15,-8-22 4 16,-7-18-2-16,-1-4-39 16,-10-6-132-16,-5-2-119 15</inkml:trace>
  <inkml:trace contextRef="#ctx0" brushRef="#br1" timeOffset="487764.8809">21033 2688 740 0,'-3'0'401'16,"-1"0"-121"-16,0 0-112 16,3 0-30-16,-1 0-65 15,1 0-18-15,-7 17-15 16,-21 33-10-16,19-21-8 16,-3 2-2-16,2 6-6 15,-1 1-4-15,0-3-6 16,-2-1-3-16,2-9-1 15,8-6 0-15,-1-8-7 16,3-10-5-16,6-4 2 16,4-5 2-16,4-16 8 15,3-7 6-15,0-19-1 0,1-7-1 16,0-4 1 0,-1 0 2-16,-3 9 3 0,-4 6 1 15,-5 18-3-15,3 14-2 16,-5 13 9-16,1 9 8 15,3 15 15-15,1 4 8 16,9 12-12-16,7 5-8 16,10 6-13-16,5 5-8 0,4-4 0 15,0-2 1-15,-7-11 5 16,-5-10-3-16,-10-15-71 16</inkml:trace>
  <inkml:trace contextRef="#ctx0" brushRef="#br1" timeOffset="494458.7042">21250 3547 123 0,'0'0'89'0,"0"2"9"15,0-6 8-15,0 3 18 0,0 0 19 16,-1 0-3-16,1-1-37 16,0 2-25-16,0 0-49 15,0 0-15-15,0 0-11 16,0 0 0-16,0 0 4 16,0 0 1-16,0-1 0 15,1 0 1-15,8 0 10 16,-1 0 6-16,31-7 5 15,-30 4-1-15,0 1-12 16,5 2-5-16,-4-4-4 16,0 2-1-16,2 0 2 15,-3 2-1-15,3 5-1 16,0 1-1-16,0 2-2 16,-4-6-2-16,2 3 1 15,-2-3 0-15,0 1-1 16,2 5 1-16,-5-4-1 15,6 2 1-15,-7-1 2 0,7-3 3 16,0 2 1-16,2 2 0 16,-3-4-2-16,1 6-1 15,-4-2-2-15,-2-3 1 16,4 4-2-16,-5-4 0 16,4 3 0-16,4 2-1 15,-2 1 0-15,2-1 1 16,-4-4 0-16,0 3 0 15,-2-4 0-15,-1 2-1 0,2 0 1 16,0 0 0-16,1 1-1 16,1 2 1-16,2 1 0 15,0 1-1-15,0-4 0 16,-2 2 1-16,0-1 0 16,-2-3 0-16,0 4-1 15,2 0-1-15,-1 1 1 16,-1 0 0-16,1 0 0 15,1 1 1-15,1-3-1 16,-2 0-1-16,-2 0 2 16,0 0 0-16,1 1-1 15,1-2 1-15,2 3-2 16,-3 3 0-16,-2-3 0 16,-1 1 1-16,4 2 0 15,-1 1-1-15,1 1 2 16,0 4-1-16,-5-1 0 15,2-4-1-15,-2 6-1 16,2-6 3-16,1 1-2 0,2 2 1 16,-6-7-1-16,4 4 0 15,-6-1 0-15,-1 0-1 16,5 9 1-16,2-2 1 16,2-1 1-16,-1 0-1 15,-4-7 0-15,1 3 0 16,1-4-2-16,-6-1 2 0,4-1 0 15,-6-4 0-15,1 3 2 16,6 1-2-16,-4 0 0 16,3 0-1-16,0 0 1 15,2 1-1-15,-3-1-1 16,0 0 0-16,-2-2 2 16,2 0-1-16,0-3 2 15,-2-2-1-15,0 0 0 16,0 0 1-16,0 0 1 15,0 0-1-15,0 0 1 16,0 0-83-16</inkml:trace>
  <inkml:trace contextRef="#ctx0" brushRef="#br1" timeOffset="495401.2124">22198 3567 494 0,'-7'-1'259'0,"-8"1"-52"16,-5 3-47-16,-1 4-39 15,1 4-20-15,-3 0-31 16,2 5-13-16,5 7-21 16,3 3-11-16,7 6-19 15,4-3-7-15,7 2-9 16,3-3-1-16,5-3 2 16,5-1 2-16,0-8 3 15,2-1 3-15,-1-9 6 16,1-3 2-16,-4-7 8 15,-1-9 4-15,-3-6 2 16,-4-7 2-16,-5 4-4 16,-2-2-1-16,-2 5-1 15,-1 6 0-15,-3 4-1 0,0 7-2 16,-5 13-4-16,-2-2 0 16,1 8-2-16,1 3 2 15,3 2 2-15,3 7 2 16,2 2 11-16,2 6 22 15,6 5 17-15,0 0 5 16,6 5-3-16,1-1-23 16,0-9-15-16,-2-2-6 15,-5-11-4-15,-1-8-1 0,-4-7-2 16,-1-5-3-16,0-7-101 16,-1-3-117-16</inkml:trace>
  <inkml:trace contextRef="#ctx0" brushRef="#br1" timeOffset="496400.28">21160 2163 893 0,'0'3'373'0,"-2"10"-215"15,2 7-34-15,6 14-33 16,2 3-13-16,3 3-24 16,4-2-14-16,-1-6-22 15,-1-5-3-15,-5-7 11 16,-4-9-33-16,0-4-77 16,-5-8-71-16</inkml:trace>
  <inkml:trace contextRef="#ctx0" brushRef="#br1" timeOffset="496581.4232">21142 2156 743 0,'12'-14'331'0,"10"-14"-173"16,15 3-86-16,5 1-26 15,3 3-33-15,0 11-4 0,-5 5 1 16,-11 2 0-16,-7 5-89 15,-2 4-114-15</inkml:trace>
  <inkml:trace contextRef="#ctx0" brushRef="#br1" timeOffset="496772.4981">21191 2306 873 0,'3'1'374'0,"5"-1"-196"16,9-4-65-16,14-6-56 15,7-3-15-15,10-2-21 16,-4 0-6-16,-9 6-68 16,1 2-112-16</inkml:trace>
  <inkml:trace contextRef="#ctx0" brushRef="#br1" timeOffset="497202.1716">21446 2332 744 0,'0'-2'344'0,"2"1"-150"15,8-4-45-15,5 3-52 16,1 0-26-16,1-3-32 16,-2 3-7-16,-1 5-12 15,-2 2-1-15,-5 4 4 16,-5 7 4-16,-11-4 7 15,-2 0 0-15,-5-1-5 16,0-7-5-16,6 0-14 16,5-4-14-16,5 1-13 15,7 0-4-15,2-1-1 16,3-1 8-16,5 0 8 16,-2 1 11-16,-3 9 18 0,-4 5 9 15,-8 12 12-15,-8 2-5 16,-11 4 2-16,-2 3-42 15,0-16-150-15,-3-8-349 16</inkml:trace>
  <inkml:trace contextRef="#ctx0" brushRef="#br1" timeOffset="497673.9555">20998 1918 570 0,'-7'0'325'15,"1"7"-7"-15,-1 0-112 16,5-10-84-16,5 3-23 15,9-3-47-15,1-8-10 16,20 6 12-16,6-5-1 16,12-4-15-16,3 5-10 15,0-4-11-15,-3 2-1 16,-16 0 2-16,-5 3 5 0,-11 5-54 16,-9 0-48-16,-10 3-115 15,-1-1-134-15</inkml:trace>
  <inkml:trace contextRef="#ctx0" brushRef="#br1" timeOffset="497858.3862">21262 1798 412 0,'0'-1'303'0,"2"1"25"15,1 0-56-15,-3-1-101 0,0 0-38 16,19-1-38 0,37-6-4-16,-26 6-5 15,1 2-4-15,-11 0-18 16,0 4 2-16,-9 4 10 15,-5 0 3-15,-6 4 5 16,-4 4-11-16,-11 1-34 16,-1 4-12-16,-3 4-102 0,-6 1-57 15</inkml:trace>
</inkml:ink>
</file>

<file path=ppt/ink/ink2.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0-12-01T09:39:32.603"/>
    </inkml:context>
    <inkml:brush xml:id="br0">
      <inkml:brushProperty name="width" value="0.05292" units="cm"/>
      <inkml:brushProperty name="height" value="0.05292" units="cm"/>
    </inkml:brush>
  </inkml:definitions>
  <inkml:trace contextRef="#ctx0" brushRef="#br0">6704 17258 129 0,'0'0'168'16,"0"0"35"-16,0 2 7 15,0-2-28-15,0-2-68 16,0 2-28-16,0-1-20 16,0 0 0-16,-1 0-7 15,0 0 3-15,0 0-25 16,0 0-9-16,-1-1-10 15,1 1-5-15,0 0-8 16,0 1-4-16,0 0 0 16,0 0 1-16,0 0 1 15,1 0 0-15,-2 0 6 16,2 0 4-16,0 0 6 16,0 0 1-16,0 0-2 15,-1 0-5-15,1 0-7 0,-1 0-4 16,1 0-2-1,0 0-30-15</inkml:trace>
  <inkml:trace contextRef="#ctx0" brushRef="#br0" timeOffset="923.1403">9898 15103 1403 0,'-3'-2'106'0</inkml:trace>
</inkml:ink>
</file>

<file path=ppt/ink/ink3.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1-12-09T10:45:30.692"/>
    </inkml:context>
    <inkml:brush xml:id="br0">
      <inkml:brushProperty name="width" value="0.05292" units="cm"/>
      <inkml:brushProperty name="height" value="0.05292" units="cm"/>
      <inkml:brushProperty name="color" value="#FF0000"/>
    </inkml:brush>
  </inkml:definitions>
  <inkml:trace contextRef="#ctx0" brushRef="#br0">15519 5555 617 0,'-6'0'363'16,"-11"0"-80"-16,17-5-83 16,12 5-26-16,18-8-45 15,13 6-6-15,20-3-19 16,13 0-14-16,19 0-34 16,11-1-19-16,2-5-18 15,-5-2-2-15,-8-2-2 16,-10-7 17-16,-3 10-174 15,-9-1-289-15</inkml:trace>
  <inkml:trace contextRef="#ctx0" brushRef="#br0" timeOffset="572.1829">16357 4825 668 0,'4'-12'411'16,"-1"-7"-51"-16,-1 1-136 16,2 4-46-16,-4 6-67 0,0 5-28 15,0 3-41-15,-1 0-12 16,0 0-21-16,-1 7-4 16,1 19-5-16,2 32-4 15,5-20-4-15,2 7-1 16,3 12 2-16,-1 7 3 15,2 5 4-15,-4 7 0 16,0-5 3-16,1-10 1 16,1-14 0-16,1-16 0 0,1-10-2 15,-4-6 1-15,3-9 4 16,-4-5 6-16,-4-12-219 16</inkml:trace>
  <inkml:trace contextRef="#ctx0" brushRef="#br0" timeOffset="31618.7537">11318 10457 532 0,'-3'0'273'0,"-2"-7"-92"15,6-11-36-15,14-23-43 16,10-17-21-16,24-47-15 15,18-11-7-15,39-32-8 16,13-12-6-16,9 18-8 16,0 13-6-16,-28 44-13 15,-18 33-5-15,-32 36-7 16,-23 9 0-16,-27 16 11 16,-7 6 19-16,-17 2 28 15,-3 4 6-15,-5-6-5 16,-3-7-21-16,8-8-29 15,3-2-26-15,12-13-38 16,7 0-10-16,13-4-1 16,9-2 16-16,7 2 26 15,2 2 6-15,0 4 4 16,-3 2-1-16,-5 11 7 0,-2 2 13 16,-5 8 35-16,-6 4 15 15,-9 3 8-15,-2 1-10 16,-2 0-28-16,1-4-43 15</inkml:trace>
  <inkml:trace contextRef="#ctx0" brushRef="#br0" timeOffset="32312.4895">12877 8482 798 0,'-4'-3'413'0,"0"0"-138"16,-6-1-113-16,-1-1-42 16,-4-3-56-16,-2 3-16 15,0 0-22-15,-1 2-8 16,-2 3-9-16,-1-5-5 15,-7 5-6-15,0 4-6 16,-1 3-8-16,4 10-1 16,3 5 2-16,1 1 3 15,6 0 6-15,3-1 0 0,2-5 4 16,2 0 2 0,4 0 0-16,-1-5 3 0,2-4 0 15,2-2-2-15,1-9-1 16,3-3-4-16,9-7-4 15,-1-1-3-15,10-1 11 16,3 2 5-16,7 8 7 16,4 4 5-16,5 9-8 15,-1 6-3-15,-4 11 1 16,-3 7-2-16,-8 6 3 16,-3 2 2-16,-12 0 5 15,-5-1 3-15,-10 0 6 16,-11 1 0-16,-10-8 3 15,-3-2-2-15,-4-7-17 16,-1-7-8-16,-2-14-41 16,7-4-30-16,12-14-49 0,11-4-19 15,17-6-46-15,4-2-16 16,10 2-133-16</inkml:trace>
  <inkml:trace contextRef="#ctx0" brushRef="#br0" timeOffset="32491.3482">13114 8727 1006 0,'-2'3'482'15,"2"1"-185"-15,-6-2-203 16,5-2-71-16</inkml:trace>
  <inkml:trace contextRef="#ctx0" brushRef="#br0" timeOffset="32896.3286">13292 8783 456 0,'1'-4'249'0,"5"-7"-46"0,-1-6-64 16,7-9-35-16,2-9-3 15,0-5 7-15,1 1 3 16,-7 4 2-16,-3 3-7 0,-2 9-5 16,-3 3-3-16,-1 8-12 15,1 6-13-15,0 6-40 16,-2 10-14-16,4 16-12 16,-2 5-2-16,1 19 21 15,2 3 11-15,2 7 1 16,1 3 0-16,3-11-10 15,0-5-8-15,-1-15-18 16,1-11-56-16,5-15-313 16</inkml:trace>
  <inkml:trace contextRef="#ctx0" brushRef="#br0" timeOffset="33331.727">13781 8527 829 0,'-7'-3'398'0,"-1"-2"-150"16,1-2-58-1,-7 2-82-15,1 5-25 0,-4 5-41 16,-5 7-15-16,-5 8-19 16,0 4-8-16,-2 10-9 15,7 4-4-15,13 3-6 16,9 2-3-16,14 1-3 16,10-6 2-16,8-10 10 15,2-3 5-15,9-18 19 16,-3-7 16-16,5-13 25 15,0-8 9-15,-3-11 50 16,-4-5 5-16,-12-8-8 16,-7-5-2-16,-18 9-49 15,-9-3-15-15,-17 13-18 16,-7 4-19-16,-6 7-85 16,2 8-55-16,9 6-261 15</inkml:trace>
  <inkml:trace contextRef="#ctx0" brushRef="#br0" timeOffset="33637.3091">13802 8296 1163 0,'6'-2'504'0,"14"-2"-264"16,6-4-44-16,15 2-79 15,6 2-38-15,8 2-48 16,1 2 15-16,-1-2-177 15,-3 0-317-15</inkml:trace>
  <inkml:trace contextRef="#ctx0" brushRef="#br0" timeOffset="34121.408">14569 8033 516 0,'0'-6'334'0,"-3"-3"12"16,-4-2-91-16,-8 8-104 16,-4 3-41-16,-5 8-69 15,-2 10-25-15,3 5-18 16,1 6-6-16,7 7-2 15,3 0-1-15,9 3-1 16,5-3 2-16,11-8-3 16,4-4 1-16,8-9 17 15,4-6 14-15,5-13 29 16,0-4 14-16,-11-9 40 0,-6-2 9 16,-10-1 12-1,-11-1-5-15,-10 2-51 0,-9 3-23 16,-17 13-73-16,-3 10-88 15</inkml:trace>
  <inkml:trace contextRef="#ctx0" brushRef="#br0" timeOffset="34793.5325">15215 8486 438 0,'1'-4'279'0,"0"-6"-2"16,3 1-21-16,-9 1-45 15,0-1-22-15,-9 0-54 16,-6 2-25-16,-10 4-49 16,-6 6-25-16,-10 8-23 15,-3 7-10-15,1 7-14 16,-2 8-6-16,11 17-10 16,5 5 3-16,16 10 1 15,11-1 2-15,19-8 2 16,13-8 0-16,20-18 2 15,13-9 2-15,13-20 22 16,4-9 12-16,-2-10 15 16,-8-3 5-16,-23 5-8 15,-12 5-29-15</inkml:trace>
  <inkml:trace contextRef="#ctx0" brushRef="#br0" timeOffset="45712.2665">6426 11601 670 0,'-1'5'336'15,"-2"0"-99"-15,-4-8-58 0,10-15-69 16,0-17-37-16,12-19-49 16,11-13-7-16,20-33 9 15,13-12 5-15,31-21 2 16,17-12 4-16,18 1-13 16,2 6-6-16,-12 19-3 15,-16 21 1-15,-34 38 7 16,-19 14 5-16,-31 24 16 15,-11 8 4-15,-6 8-4 16,-3 2-7-16,0 0-20 16,3 4-12-16,0-5-13 15,2-2 2-15,6 0-76 16,0-2-32-16,-3 4-44 16,-2 0-30-16,-9 5 55 15,-5 0 37-15,-5 1 55 16,0 3 29-16,1-6 20 15,6-3 0-15,10-8 3 0,4-2 14 16,11-3 33-16,2 1 16 16,7 4 14-16,0 3 0 15,-4 7-2-15,2 8-9 16,-9 11 3-16,0 6-8 16,-2 1-23-16,-5-6 8 15</inkml:trace>
  <inkml:trace contextRef="#ctx0" brushRef="#br0" timeOffset="46153.6542">7601 9947 805 0,'-4'-4'405'0,"-3"-1"-144"0,14-3-135 16,5-2-44-16,24 5-58 15,14-3-9-15,14 3-10 16,11 4-7-16,-8 0-273 16</inkml:trace>
  <inkml:trace contextRef="#ctx0" brushRef="#br0" timeOffset="46644.1489">8339 9790 326 0,'-26'1'231'0,"-19"-2"21"15,4-6-115-15,4-5-26 16,18-8-44-16,8-2-22 16,17-6-9-16,10 1 15 15,14 0 36-15,5 4 14 16,3 10-1-16,3 7-17 16,-8 9-31-16,-3 7-6 0,-10 13 6 15,-14 5 2-15,-6 8-3 16,-8 4-7-1,-6 2-12-15,-1 2-6 0,-4-3-22 16,-3-6-18-16,-7-8-28 16,0-5-4-16,-2-15 14 15,4-1 13-15,11-10 9 16,6-4-7-16,18-2-12 16,6-5-3-16,15 2 16 15,8 4 8-15,-2 6 13 16,1 5 5-16,-7 11-5 15,-6 3 1-15,-6 8 1 16,3-1 5-16,-5-8-204 16</inkml:trace>
  <inkml:trace contextRef="#ctx0" brushRef="#br0" timeOffset="46807.7143">8693 9889 1306 0,'0'0'584'16,"-1"0"-311"-16,-4-2-93 15,4 1-129-15,0 0-122 16</inkml:trace>
  <inkml:trace contextRef="#ctx0" brushRef="#br0" timeOffset="47346.1665">8842 9975 300 0,'16'-12'249'0,"17"-19"59"15,1-5-41-15,-8-9-76 16,1 4-27-16,-7 0-32 16,-5 2-14-16,-5 8-19 15,-6 2-12-15,-4 9-26 16,-3 8-13-16,-2 7-27 15,-2 5-8-15,2 8-10 16,-1-1-3-16,1 8 0 16,5 4 0-16,5 6-3 15,1 3 0-15,6 9 2 16,-4 2 0-16,4 4 4 16,-2 2 3-16,-1-6-74 15,3-8-117-15</inkml:trace>
  <inkml:trace contextRef="#ctx0" brushRef="#br0" timeOffset="47703.4163">9427 9629 744 0,'-7'-6'374'0,"-9"-2"-114"0,-1-1-57 0,-4 11-97 16,3 6-37-1,-1 12-57-15,0 5-18 16,7 12-15-16,2 2-1 0,10 1 0 16,6 0 2-16,10-8 3 15,3-6 1-15,9-9 4 16,2-8 14-16,6-13 43 15,1-7 22-15,0-11 51 16,-5-2 11-16,-13-5-2 16,-6-1-3-16,-12-2-33 15,-7 2-18-15,-10 0-37 16,-1 1-7-16,-6 10-109 16,5 4-69-16</inkml:trace>
  <inkml:trace contextRef="#ctx0" brushRef="#br0" timeOffset="47935.4551">9679 9429 1108 0,'13'0'475'0,"12"0"-255"0,8 8-139 15,3-1-30-15,1 0-160 16</inkml:trace>
  <inkml:trace contextRef="#ctx0" brushRef="#br0" timeOffset="48423.5718">10111 9334 642 0,'-10'-2'384'0,"-8"2"-50"16,3 5-187-16,0 2-62 0,2 10-73 16,0 3-17-16,1 5-14 15,4 6-3-15,11 2 0 16,7-1 3-16,5-2 4 16,5-8 4-16,6-11 7 15,5-4 21-15,4-8 20 16,2-5 23-16,-12-1 65 15,-10-3 12-15,-16-3 23 16,-18-2-17-16,-18 4-63 16,-6 3-33-16,-6 8-101 15,5 4-103-15</inkml:trace>
  <inkml:trace contextRef="#ctx0" brushRef="#br0" timeOffset="48980.3151">10871 9586 634 0,'-7'-10'382'0,"-7"-11"-17"16,-3 1-109-16,-6 3-99 16,-3 4-35-16,-6 10-65 15,-1 3-31-15,-1 16-37 16,-3 6-11-16,4 11-7 15,4 14 0-15,12 3 0 16,11 4 2-16,15-3 3 16,15-8 4-16,18-6 7 0,6-7 3 15,11-12 10-15,-2-6 15 16,0-12 28-16,-7 0 5 16,-9-6 6-16,-6 5-13 15,-19 0-12-15,-3-1 1 16,-11 2-81-16</inkml:trace>
</inkml:ink>
</file>

<file path=ppt/ink/ink4.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0:10.024"/>
    </inkml:context>
    <inkml:brush xml:id="br0">
      <inkml:brushProperty name="width" value="0.05292" units="cm"/>
      <inkml:brushProperty name="height" value="0.05292" units="cm"/>
      <inkml:brushProperty name="color" value="#FF0000"/>
    </inkml:brush>
  </inkml:definitions>
  <inkml:trace contextRef="#ctx0" brushRef="#br0">2207 14735 527 0,'-13'-8'350'0,"-10"-8"-34"0,-11 10-108 16,-4 6-44-16,-10 15-73 16,-4 10-22-16,4 22-40 15,4 13-17-15,25 16-17 16,17 5-7-16,34 6 6 15,14-9 6-15,16-9 4 16,7-13 4-16,8-32 3 16,3-15 2-16,6-34 34 15,-5-15 28-15,-20-20 50 16,-16-9 23-16,-36-1-7 16,-14-3-22-16,-35 2-46 15,-14 7-28-15,-15 5-33 16,-6 9-10-16,9 18-21 0,10 7-23 15,16 20-70-15,7 7-38 16,10 16-152-16,2 7-104 16</inkml:trace>
  <inkml:trace contextRef="#ctx0" brushRef="#br0" timeOffset="115.7634">1928 14961 787 0,'6'8'372'15,"16"13"-170"-15,13 3-54 0,13-3-81 16,10-1-32-16,15-5-20 15,0-4-17-15,21-11-261 16</inkml:trace>
  <inkml:trace contextRef="#ctx0" brushRef="#br0" timeOffset="433.5472">3044 15039 683 0,'-8'16'422'15,"-4"18"-22"-15,-14 13-177 16,-9 4-31-16,-12 1-70 16,-6-6-33-16,1-20-32 15,7-7-6-15,6-18-13 0,3-3-4 16,7-15-17-16,4 0-10 15,12 0-22-15,11 0-11 16,5 5-9-16,11-1 2 16,8 6 15-16,5 5 7 15,7 11 9-15,-4 4 2 16,5 11 2-16,1 3 1 0,-2-2 37 16,10 3-113-16</inkml:trace>
  <inkml:trace contextRef="#ctx0" brushRef="#br0" timeOffset="873.7486">3900 15131 594 0,'-4'-5'391'16,"-4"-8"11"-16,-9 12-205 16,-9 1-19-16,-7 7-51 0,-3 7-29 15,3 4-34-15,7 7-26 16,10 10-38-16,11-3-6 15,19 9-2-15,2-2 3 16,12-8 4-16,4-1 1 16,2-15 3-16,4-11 2 15,-6-9 6-15,-4-9 8 16,-13-17 12-16,-7-7 5 0,-15-20-1 16,-6-8-4-1,-11-7-11-15,0-5-6 0,8-1-9 16,3-1-6-16,13 10-12 15,7 6-6-15,13 29-26 16,4 9-54-16,6 24-175 16</inkml:trace>
  <inkml:trace contextRef="#ctx0" brushRef="#br0" timeOffset="1179.5616">4191 15095 865 0,'-6'-6'382'0,"-6"-3"-194"0,-2 4-49 15,1 10-65-15,2 6-32 16,-1 11-40-16,2 4-1 15,6 8 0-15,4-2 1 16,9-3 6-16,6-5-3 16,4-10 2-16,0-5 2 15,0-9 4-15,-1-1 1 0,-5-6 6 16,-3 1-30 0,-4 0-316-16</inkml:trace>
  <inkml:trace contextRef="#ctx0" brushRef="#br0" timeOffset="1672.0178">4205 15076 369 0,'-1'-1'273'0,"1"-1"39"15,1-1-86-15,-1 2-90 16,0 0-39-16,7 2-57 16,14 5-9-16,27 25-12 15,-30-3-3-15,-15 6 6 16,-9 7 0-16,-13-1-402 16</inkml:trace>
  <inkml:trace contextRef="#ctx0" brushRef="#br0" timeOffset="2035.3985">4438 15076 864 0,'-4'6'405'0,"-3"1"-157"0,0 7-146 16,2 3-31-16,5 7-44 16,1 4-12-16,12 2-9 15,-1-3-1-15,7-6 3 16,3-7 1-16,-3-8 21 15,6-6 17-15,-5-11 46 16,-1-6 17-16,-7-12 14 16,-6-2-7-16,-6 0-42 15,-5 3-17-15,-6 8-91 16,3 7-70-16</inkml:trace>
  <inkml:trace contextRef="#ctx0" brushRef="#br0" timeOffset="2455.4186">4636 14874 719 0,'10'-25'337'0,"10"-22"-98"16,5 6-48-16,11 21-39 16,4 13-36-16,7 23-72 15,0 17-10-15,-6 29 23 16,-13 9 10-16,-14 14 5 16,-1 9-5-16,-13-2-29 15,2-3-11-15,-2-17-8 16,-2-19 0-16,4-26-6 15,-2-12-4-15,4-19-21 16,-4-12-10-16,-5-15-10 16,-1-11 1-16,-9-6 15 15,-6 3 11-15,-5 7 11 16,-5 14 3-16,-9 24 11 16,-2 11-1-16,1 23-4 15,3 5-4-15,15 1-13 16,11-3-85-16</inkml:trace>
  <inkml:trace contextRef="#ctx0" brushRef="#br0" timeOffset="2950.284">5359 15083 686 0,'-6'-5'389'0,"-12"-5"-45"15,-2 3-85-15,-8 1-84 16,0 2-34-16,5 4-63 15,5 3-30-15,11 6-54 16,5 2-12-16,2 3-9 16,7-1 5-16,7 4 17 15,6 0 3-15,7-3 2 16,-4-4 2-16,-6-6-18 16,-6-4-1-16,-10-3-5 15,-7-1-1-15,-12 0 21 0,-8 2-1 16,-3 2 5-16,0 1 1 15,2 8-3-15,4 4 0 16,8 8-3-16,8 2 2 16,13 2 1-16,6 2 1 15,10-6 7-15,0 1-2 16,8-4 0-16,-1-6 1 16,2-8-2-16,-2-4-2 15,-6-13-140-15,-3-4-245 16</inkml:trace>
  <inkml:trace contextRef="#ctx0" brushRef="#br0" timeOffset="3061.9889">5282 14811 1115 0,'-8'-8'496'0,"-11"-12"-264"16,6 11-103-16,8 10-123 16,2 6-87-16</inkml:trace>
  <inkml:trace contextRef="#ctx0" brushRef="#br0" timeOffset="3418.7261">5497 15115 713 0,'-3'6'319'0,"2"11"-135"16,2 9-71-16,9 1-37 15,13 4-17-15,6-9-16 16,8-2-2-16,4-11 13 15,1-6 4-15,-2-9 6 16,-4-10-3-16,-8-11-10 16,-9-3-2-16,-13-1-15 15,-6 4-42-15,-17 8-143 16,-7 4-91-16</inkml:trace>
  <inkml:trace contextRef="#ctx0" brushRef="#br0" timeOffset="3577.4653">5616 14969 803 0,'-1'7'454'16,"-2"7"-75"-16,2 11-201 15,1 14-22-15,-1 21-28 16,0 8-4-16,0 17-25 16,0 1-18-16,0-2-49 0,1-2-17 15,1-5-95-15,4-2-114 16</inkml:trace>
  <inkml:trace contextRef="#ctx0" brushRef="#br0" timeOffset="4287.1516">6188 15232 819 0,'-4'-8'378'0,"-7"-7"-163"16,-5-4-41-16,-7 0-41 0,-6 0-18 15,0 5-28-15,0 9-17 16,-1 5-40-16,4 8-13 16,3 5-16-16,4 2-4 15,13 6-2-15,4-1 2 16,12-1-1-16,4-4 4 15,12-8 0-15,2-6 0 16,5-6 3-16,1-5 0 16,-6-5 4-16,0-1 2 15,-13 0 3-15,-5 1 0 0,-5 11-8 16,-4 4-6-16,-4 10-8 16,-1 7-2-16,0 7 3 15,4 0 4-15,4-4 2 16,7-4 1-16,9-10 0 15,2-6 0-15,14-7 2 16,-9-8 2-16,1-10 8 16,-4-6 2-16,-4-6 4 15,-3-2-3-15,-11 0 28 16,1 2 12-16,-10 9 13 16,3 10 12-16,2 14-29 15,-5 6-15-15,6 23-18 16,-3 9-12-16,0 25-3 15,2 12 0-15,-3 14 1 16,3 2-1-16,5-4 2 16,2 1 1-16,-3-10 1 0,-4-8 0 15,-5-20-18 1,-1-14-63-16,7-23-279 0</inkml:trace>
  <inkml:trace contextRef="#ctx0" brushRef="#br0" timeOffset="4434.3216">6350 15322 956 0,'8'-3'314'0,"15"-4"-310"16,9 0-28-16,14 1-55 16,6-3-163-16</inkml:trace>
  <inkml:trace contextRef="#ctx0" brushRef="#br0" timeOffset="4759.2037">6901 15075 649 0,'-8'-7'415'0,"-11"-2"9"16,-8-4-110-16,-2 5-112 16,-3 7-71-16,3 3-89 15,6 7-29-15,6 5-38 16,5-2 4-16,10 4-5 15,3 0 1-15,14 1 11 16,3 2 7-16,3-5 7 0,4-4 0 16,-6-4 2-16,-5-4-1 15,-6 0-9-15,-8-2-5 16,-13 0-4-16,-5 2 3 16,-8-1 10-16,-1 2 4 15,5 3 1-15,5 2 4 16,9 7 6-16,4 0 2 15,11 2 4-15,9-3-4 0,13-6-7 16,7-2-3 0,8-5-42-16,-3-1-102 0</inkml:trace>
  <inkml:trace contextRef="#ctx0" brushRef="#br0" timeOffset="5131.3527">7631 14991 1126 0,'-1'2'455'15,"-1"6"-317"-15,2 9-50 16,8 17-79-16,3 9-6 15,9 13 3-15,-4-2 0 0,-1-1 13 16,-3-8-53 0,-3-15-297-16</inkml:trace>
  <inkml:trace contextRef="#ctx0" brushRef="#br0" timeOffset="5599.6017">7904 15046 966 0,'-8'7'356'0,"-10"11"-252"16,-6 1-20-16,1 0-8 15,-3-1-4-15,8-1-38 16,4-3-15-16,6-3-16 16,4 1-3-16,14-5-4 15,10 3 4-15,10-2 0 0,8-1 0 16,4-2 4-16,1-3-11 15,3-4-101-15,-1-4-57 16,-2-10-73-16,-1-4 2 16,-2-4 103-16,1 3 81 15,-9 5 170-15,-6 7 47 16,-16 6 72-16,-8 4 13 16,-12 14-55-16,-8 2-22 15,-9 13-51-15,-8 1-31 16,-5-1-38-16,-1-3-7 15,8-15-8-15,3-5-2 0,9-15-6 16,3-6-8-16,5-6-23 16,6-1-11-16,8-1-13 15,7 2-2-15,13 4 8 16,2 0 7-16,8 13 10 16,5 4 2-16,6 14 2 15,-1 7-1-15,-1 9 0 16,-4-1 0-16,-7 2-104 15,-8-2-139-15</inkml:trace>
  <inkml:trace contextRef="#ctx0" brushRef="#br0" timeOffset="5800.4668">8386 15099 1186 0,'8'1'438'16,"15"2"-355"-16,10 1-37 16,14 1-26-16,5-2-12 15,2 0-2-15,-4-3 7 16,-16 1-84-16,-7 1-102 16</inkml:trace>
  <inkml:trace contextRef="#ctx0" brushRef="#br0" timeOffset="5938.803">8582 15107 788 0,'-7'7'401'0,"-8"14"-103"16,3 2-99-16,5 7-99 15,3 1-18-15,5-6-40 16,5-2-17-16,8-8-29 16,2-3-56-16,12-12-347 15</inkml:trace>
  <inkml:trace contextRef="#ctx0" brushRef="#br0" timeOffset="6198.4808">9113 15118 1215 0,'-19'16'504'0,"-26"17"-302"16,-3 7-23-16,-3-8-73 0,-1-7-19 15,8-13-36-15,7-11-11 16,10-5-15-16,4-10-13 15,14-9-27-15,-1-2-11 16,13-5-12-16,6 1-3 16,14 11 10-16,7 4 6 15,2 14 11-15,4 8 6 16,0 15 8-16,-2 8 0 16,1 6 1-16,-5-1 30 0,-7-4-158 15,-5-5-166-15</inkml:trace>
  <inkml:trace contextRef="#ctx0" brushRef="#br0" timeOffset="6351.5745">8872 14758 1424 0,'-1'3'526'16,"-2"4"-370"-16,10 15-156 15,8 4-5-15</inkml:trace>
  <inkml:trace contextRef="#ctx0" brushRef="#br0" timeOffset="6862.4913">10066 15032 773 0,'-17'0'428'16,"-14"-7"-87"-16,-5 17-151 15,-2 2-44-15,6 9-81 16,5 6-37-16,11 6-39 16,10 5-5-16,18 1 4 15,6-3 9-15,20-11 4 0,7-9 3 16,2-14 5-16,-4-7 2 16,-16-11 55-16,-14-4 17 15,-24-6 13-15,-12 0 0 16,-15 8-57-16,-3 3-20 15,5 9-36-15,4 5-42 16,19 1-192-16</inkml:trace>
  <inkml:trace contextRef="#ctx0" brushRef="#br0" timeOffset="7125.3297">10208 15061 866 0,'1'1'406'15,"0"4"-159"-15,-2 6-105 16,-1 2-23-16,-4 10-46 16,2 1-26-16,4 6-26 15,6 0-6-15,13-8-5 16,3-2 2-16,8-14 11 16,3-6 16-16,-7-9 44 15,2-4 20-15,-14-8 17 16,-4-3-9-16,-5-2-42 15,-6 0-22-15,-3 6-47 16,-1 4-44-16,0 2-118 0,2 8-91 16</inkml:trace>
  <inkml:trace contextRef="#ctx0" brushRef="#br0" timeOffset="7340.7159">10463 15082 928 0,'7'6'407'16,"8"5"-208"-16,3 8-43 15,3 1-59-15,-2 2-7 16,-3 2-17-16,-4-1-13 0,-2-4-23 16,1-8-6-16,1-11 34 15,2-4 8-15,1-16 7 16,4-4 2-16,-1-2-40 16,1-4-11-16,-2 4-16 15,-3 5-2-15,-4 12-98 16,-3 3-130-16</inkml:trace>
  <inkml:trace contextRef="#ctx0" brushRef="#br0" timeOffset="7596.5884">10902 15047 642 0,'0'-4'415'16,"1"1"-37"-16,-1 6-86 16,-1-3-115-16,0 16-50 15,-5 49-40-15,5-24-14 16,1 0-31-16,4-3-22 15</inkml:trace>
  <inkml:trace contextRef="#ctx0" brushRef="#br0" timeOffset="8052.1084">11358 15082 788 0,'-12'-7'426'0,"-9"-1"-115"15,-4 3-104-15,-8 4-32 16,2 9-68-16,-3 5-29 16,2 9-52-16,9 4-11 15,12 8-18-15,11 0-3 16,16-1 4-16,8-6 1 0,10-9 4 15,0-10 4-15,-6-8 5 16,1-4 6-16,-12-7 18 16,-8-2 7-16,-11-8 0 15,-13-1-6-15,-6 4-23 16,-5 2-10-16,0 4-96 16,3 2-104-16</inkml:trace>
  <inkml:trace contextRef="#ctx0" brushRef="#br0" timeOffset="8185.2048">11360 15101 726 0,'27'-2'374'16,"23"2"-100"-16,7 0-124 15,2 0-41-15,-6 6-39 16,-9-10-14-16,-12 2-17 16,-10-4-55-16,-13-9-314 15</inkml:trace>
  <inkml:trace contextRef="#ctx0" brushRef="#br0" timeOffset="8316.6199">11650 15098 1100 0,'-5'10'495'15,"-4"13"-239"-15,0 9-50 16,4 3-103-16,1 2-32 16,3 1-45-16,1-2-40 15</inkml:trace>
  <inkml:trace contextRef="#ctx0" brushRef="#br0" timeOffset="8879.0238">11953 15107 1145 0,'-7'0'476'0,"-6"6"-317"0,-1 5-45 16,2 13-79-16,3 6-24 15,9 2-3-15,1 0-2 16,12-2 0-16,5-8 0 16,9-8 0-16,5-6 0 15,3-16 5-15,-1-4 4 16,-4-8 6-16,-3-4 2 0,-12 0 1 15,-4-1 0-15,-6 4 1 16,-5 5 5-16,0 7 1 16,-5 4-4-16,3 7-16 15,-3 7-8-15,6 6-8 16,5 1 0-16,6 2 5 16,6-3 3-16,1-6 4 15,3 1 3-15,-9-8 14 16,0 0 6-16,-3-4 5 15,-6-3 1-15,-2-4-13 16,4-1-9-16,-6-7-110 16,2-4-102-16</inkml:trace>
  <inkml:trace contextRef="#ctx0" brushRef="#br0" timeOffset="8972.8544">12224 14994 792 0,'-7'-2'409'0,"-4"1"-150"0,0 1-85 16,3 3-106-16,5 4-124 15</inkml:trace>
  <inkml:trace contextRef="#ctx0" brushRef="#br0" timeOffset="9274.9101">12587 15112 1105 0,'-13'-5'451'0,"-17"5"-310"16,1 2-34-16,5 12-81 15,3 5-26-15,10 6-17 16,7 3 0-16,10 1 4 16,9-1 8-16,12-7 12 15,7-6 2-15,5-11 15 16,-1-3 17-16,-7-7 30 15,-3-2 40-15,-19-1 41 16,-9 0-11-16,-19 2-34 16,-7 1-46-16,-12 5-109 15,1 1-56-15</inkml:trace>
  <inkml:trace contextRef="#ctx0" brushRef="#br0" timeOffset="9871.2234">12987 15099 797 0,'-13'-2'357'0,"-13"0"-174"16,1-2-33-16,4 5-74 16,3 0-25-16,8 5-38 15,5 2-32-15,9 1-7 16,7 2 2-16,5-4 9 15,0-3 8-15,4 0 6 16,-4-3 3-16,-4-2 7 16,-2 1 3-16,-14 1-3 0,-4 1-2 15,-10 9-7-15,-4-1 4 16,0 5 20-16,1 2 3 16,6 2 0-16,4-2-7 15,11 0-20-15,4-1-1 16,11-2 2-16,0-5 4 15,5-3 8-15,2-3 5 16,4-10 7-16,4-4-1 16,6-8-4-16,3-4-6 15,7-2-11-15,1 2 0 0,4 7 3 16,-1 6 7-16,-3 11 16 16,0 9 20-16,-14 10 54 15,-12 3 19-15,-22 4 35 16,-13 3-8-16,-14 1-47 15,-7-3-22-15,-2-4-41 16,1-11-35-16,13-11-141 16</inkml:trace>
  <inkml:trace contextRef="#ctx0" brushRef="#br0" timeOffset="10084.1801">13856 15332 1236 0,'-6'17'610'0,"-5"12"-225"15,-22 13-211-15,-2 6-25 16,-11 0-349-16</inkml:trace>
  <inkml:trace contextRef="#ctx0" brushRef="#br0" timeOffset="11123.6466">2212 16157 589 0,'6'-1'290'0,"7"4"-62"0,-5 10-34 16,-11 21 10-16,-9 11-7 15,-15 11-35-15,-7 2-26 16,-7-6-63-16,0-14-13 16,-5-16-12-16,-1-11-4 15,3-16-16-15,1-5-19 16,17-12-30-16,10-2-11 16,16 1-7-16,6 0 6 0,13 7-7 15,8 4 4 1,8 16 9-16,6 5 7 15,-1 11 17-15,0 3 2 0,0 6 1 16,-3 1 1-16,4 3-204 16</inkml:trace>
  <inkml:trace contextRef="#ctx0" brushRef="#br0" timeOffset="11464.2559">2429 16300 1182 0,'7'0'468'0,"7"0"-323"16,-1 11-49-16,-2 10-36 15,-1 5-11-15,-8 6-5 16,-3 2-7-16,0-2-18 16,-3-2-6-16,4-15-35 0,6-3-16 15,5-22-53-15,4-9-18 16,4-11 7-16,-3-9 11 15,1-3 49-15,-3-1 18 16,0 6 22-16,3 9 10 16,-6 13 73-16,-7 10 13 15,-7 10 16-15,-10 7-2 16,-1 16-69-16,7 5-10 16,3 3-19-16,7-6-7 15,11-7-4-15,6-1 1 16,10 0-88-16,1-5-85 0</inkml:trace>
  <inkml:trace contextRef="#ctx0" brushRef="#br0" timeOffset="11783.6251">2881 16457 818 0,'2'5'416'15,"0"5"-75"-15,6-1-219 16,6 2-12-16,5-7-33 15,3-4-18-15,6-4-18 16,-2-4-4-16,-1-5-5 16,-7-4-1-16,-6-5-2 0,-3-2-1 15,-9-3-2-15,-1 1-8 16,-12-3-22-16,-8-1-6 16,-10 9-13-16,-2 6-5 15,-3 15-2-15,4 13-5 16,10 16-4-16,2 9 12 15,7 11 22-15,7 5 10 16,7 7 17-16,7 3-3 16,9 3-9-16,3-8-4 15,-2-8 9-15,-1-4-43 0,-3-19-197 16</inkml:trace>
  <inkml:trace contextRef="#ctx0" brushRef="#br0" timeOffset="11961.2539">3226 16258 1325 0,'-6'8'523'0,"-4"13"-342"16,1 10-84-16,4 9-47 15,5 2-19-15,5 6-34 16,2-1-10-16</inkml:trace>
  <inkml:trace contextRef="#ctx0" brushRef="#br0" timeOffset="12280.5564">3461 16235 1089 0,'0'26'343'0,"-1"35"-362"16,1 10 3-16,4 6 30 16,-1-3 6-16,0-10 11 15,-4-10-50-15,-4-19-227 16</inkml:trace>
  <inkml:trace contextRef="#ctx0" brushRef="#br0" timeOffset="12576.6956">3460 16013 799 0,'16'-9'346'0,"17"-6"-169"0,-2 13-61 15,-12 11-43-15,-3 11-13 16,-13 11-25-16,-7 2-4 16,-11 8-5-16,-7 0 0 15,0-5 2-15,2-5-19 16,5-17-49-16,7-10-42 15,13-11-40-15,9-4 12 16,13-2 30-16,7 5 29 16,3 8 32-16,0 4 9 15,-6 16 40-15,-11 0 25 0,-22 13 24 16,-10 7 3-16,-18-1-20 16,-3 0-9-16,-2-18-50 15,5-10-58-15,8-16-286 16</inkml:trace>
  <inkml:trace contextRef="#ctx0" brushRef="#br0" timeOffset="12974.3418">3958 16258 916 0,'-9'8'440'16,"-10"7"-168"-16,-6 11-121 0,4 7-26 15,3 6-59-15,8 0-23 16,11-3-32-16,8-4-5 16,12-16-3-16,4-5 2 15,5-15 0-15,-1-10 2 16,-5-3 2-16,-2-6-1 16,-6-7-1-16,-3-1-3 15,-4 0-4-15,0 3 0 16,-5 11 1-16,-1 6-2 0,-3 11-10 15,-6 6-2 1,4 10-2-16,0 0 4 0,2 6 10 16,4-1 1-16,4 0 3 15,5-2 1-15,8 0 5 16,2-6 2-16,2-5 1 16,-2-5 0-16,-8-3 5 15,-2-3 1-15,-7-8-5 16,-4 0-47-16,-2-12-162 15,-3-2-252-15</inkml:trace>
  <inkml:trace contextRef="#ctx0" brushRef="#br0" timeOffset="13086.1894">4148 16147 724 0,'-5'-14'464'16,"-6"-9"-38"-16,5 9-164 16,3 6-44-16,1 4-120 15,-1-1-51-15,2 5-128 16,1 0-101-16</inkml:trace>
  <inkml:trace contextRef="#ctx0" brushRef="#br0" timeOffset="13245.2863">4362 16267 896 0,'30'20'424'0,"15"11"-171"15,-11 4-49-15,-5 2-17 0,-27-3-9 16,-3-5-23-16,-10-6-45 15,-9-5-21-15,-5-10-104 16,-5-7-87-16</inkml:trace>
  <inkml:trace contextRef="#ctx0" brushRef="#br0" timeOffset="13699.1778">5497 16347 759 0,'-6'-14'439'0,"-2"-12"-82"15,-5 4-99-15,-6-1-21 0,-5 6-79 16,-5 3-34-16,-3 10-74 15,5 4-34-15,3 13-33 16,6 5-10-16,7 12 2 16,5 8 5-16,13 1 12 15,10 1 3-15,14-11 3 16,4-9 1-16,2-12-1 16,1-6-3-16,-5-6-68 15,-6-6-56-15,0-8-245 16</inkml:trace>
  <inkml:trace contextRef="#ctx0" brushRef="#br0" timeOffset="13820.0287">5496 16125 814 0,'-9'-18'420'0,"-4"-10"-106"16,2 7-76-16,7 13-132 16,2 7-56-16,2 3-166 0,7 11-161 15</inkml:trace>
  <inkml:trace contextRef="#ctx0" brushRef="#br0" timeOffset="14080.9751">5692 16443 1051 0,'-1'15'420'0,"-6"10"-280"16,4-2-32-16,-3-13-33 15,0-5-13-15,4-12-18 16,-4-8-6-16,6-7-21 15,0-10-9-15,7-4-9 16,6-2-7-16,6-1-4 16,5 3-2-16,6 9 15 15,-2 8 11-15,-2 13 15 16,-1 7 7-16,-9 18-6 16,-3 5-4-16,-8 11-9 15,-2 4-4-15,1-3-61 16,3 2-125-16</inkml:trace>
  <inkml:trace contextRef="#ctx0" brushRef="#br0" timeOffset="14561.5476">6078 16319 694 0,'-6'-2'411'15,"-6"0"-31"-15,-3 4-164 16,6 8-109-16,3 7-32 16,2 6-42-16,7 4-9 15,4-1-21-15,1-4-2 0,9-9 3 16,-1-5 2-16,3-10 10 16,-4-5 5-16,-4-5 6 15,1-4-2-15,-4-5-7 16,-3 2-3-16,0-1-7 15,-3 4-2-15,-2 7-15 16,0 6-7-16,0 10-7 16,0 6-1-16,4 9 12 15,3 1 7-15,5-1 3 16,5-6 2-16,4-8 0 16,0-6 3-16,1-6 5 15,-1-5 5-15,3-9 4 16,-1-1-2-16,5-7 8 15,4 3-2-15,-4 4-2 16,-1 1 1-16,-2 14 0 16,-5 4-5-16,-7 9 36 15,-6 6 18-15,-10 5 14 16,-9-1 5-16,-8 4-32 0,4 3-17 16,-6-6-100-16,-4-3-59 15</inkml:trace>
  <inkml:trace contextRef="#ctx0" brushRef="#br0" timeOffset="14916.8657">7312 16187 919 0,'-2'-2'465'0,"-2"2"-183"16,-2 9-104-16,7 26-118 0,-2 8-39 16,-1 14-7-16,3 2-3 15,-1-6 5-15,1-8-57 16,7-15-448-16</inkml:trace>
  <inkml:trace contextRef="#ctx0" brushRef="#br0" timeOffset="15122.5438">7533 16219 692 0,'-14'4'352'0,"-16"8"-66"15,-3 3-144-15,-7 4-54 16,5 1-7-16,10 1-14 16,3-5-23-16,19 2-26 15,9 0-7-15,9-2-11 16,12 3 0-16,14-3 8 15,0-4-2-15,9-2-51 16,-1 1-76-16</inkml:trace>
  <inkml:trace contextRef="#ctx0" brushRef="#br0" timeOffset="15375.9193">7904 16305 708 0,'3'2'437'15,"-1"3"-63"-15,-8 15-120 16,-5 5-60-16,-13 8-79 15,-4-3-35-15,-3-3-31 16,-5-6-8-16,6-17-3 16,0 1-2-16,5-16-9 0,3-5-7 15,8-7-24-15,5-6-8 16,12-2-8-16,8 1-3 16,9 11-3-16,6 4 5 15,5 16 10-15,-1 9 4 16,3 12 12-16,-2 6 2 0,-3 2-1 15,0-1-1-15,-10-5-32 16,-1-7-58-16,-7-9-266 16</inkml:trace>
  <inkml:trace contextRef="#ctx0" brushRef="#br0" timeOffset="15514.372">7708 16044 871 0,'-2'-11'537'0,"-1"-2"-13"16,-1 7-298-16,5 8-157 16,6 9-65-16,5 5 81 15</inkml:trace>
  <inkml:trace contextRef="#ctx0" brushRef="#br0" timeOffset="15915.4666">8030 16246 1020 0,'5'6'405'0,"5"11"-262"16,4 10-60-16,1 11 13 15,-1-1-13-15,1-2-1 16,0-9-1-16,0-13-16 15,-1-7 7-15,-3-12 10 16,3-4-4-16,3-14-14 16,0-4-21-16,2-8-32 15,-3 1-39-15,-6 3-156 16,4 6-418-16</inkml:trace>
  <inkml:trace contextRef="#ctx0" brushRef="#br0" timeOffset="16270.353">8671 16315 753 0,'-7'4'394'0,"-6"3"-93"0,-7 8-145 15,-5 6-31-15,-4 2-49 16,0 2-20-16,0-4-27 16,0-6-3-16,1-11 2 15,1-6-1-15,3-11-11 16,3-2-16-16,7-3-27 16,9-1-8-16,5-1-7 15,7-1 6-15,7 1 32 16,2 4 8-16,10 10 13 15,-1 8 3-15,3 11-8 16,-4 9-2-16,-2 6-5 16,-5 1 0-16,-1 0-90 15,-1-4-391-15</inkml:trace>
  <inkml:trace contextRef="#ctx0" brushRef="#br0" timeOffset="16492.3693">8753 16213 924 0,'-1'-1'515'15,"0"1"-69"-15,4 9-264 16,3 20-118-16,-2 10-23 0,8 16 2 16,-1 6-6-16,7 10-8 15,1 0-1-15,-8 4-14 16,-4-6-3-16,-6-11-4 15,-1-10-12-15,-4-19-91 16,4-5-90-16</inkml:trace>
  <inkml:trace contextRef="#ctx0" brushRef="#br0" timeOffset="16650.2218">8839 16504 975 0,'7'-4'338'0,"16"-3"-301"15,5 2-65-15,12 6-304 16</inkml:trace>
  <inkml:trace contextRef="#ctx0" brushRef="#br0" timeOffset="17001.4019">9277 16212 985 0,'-25'-8'467'0,"-18"-7"-195"16,5 11-149-16,4 5-53 16,12 10-68-16,7 4-16 0,14 5-18 15,3 1 2-15,14 2 12 16,3-2 7-16,5-3 11 15,-1-3 4-15,-1-4 4 16,-3-4 4-16,-9-6-12 16,-7-2-7-16,-9-4-27 15,-6 0-4-15,-13 3 12 16,0 0 9-16,-4 3 47 16,2 5 13-16,7 5 25 15,5 5 6-15,10 5-13 16,7 2-7-16,13-1-22 15,5 0-10-15,14-2-11 16,1-4 6-16,9-6-123 16,1-3-31-16</inkml:trace>
  <inkml:trace contextRef="#ctx0" brushRef="#br0" timeOffset="17455.6003">10219 16199 1024 0,'-12'-1'441'0,"-18"3"-252"15,0 10-43-15,0 13-85 16,6 6-32-16,12 11-32 15,9 0-6-15,14-1 3 16,10-7 1-16,15-11 5 0,2-10 5 16,2-12 9-1,-5-5 10-15,-19-10 14 0,-11-4 4 16,-11-2 1-16,-5-1-9 16,-15 1-16-16,-2 3-9 15,-8 5-36-15,-2 6-57 16,12 1-353-16</inkml:trace>
  <inkml:trace contextRef="#ctx0" brushRef="#br0" timeOffset="17638.1964">10322 16276 1210 0,'5'-1'460'0,"7"-1"-353"16,7 1-28-16,13 1-50 15,1 0-11-15,8 3-12 16,-5 1 3-16,-7-1-99 16,-2 0-89-16</inkml:trace>
  <inkml:trace contextRef="#ctx0" brushRef="#br0" timeOffset="17772.8158">10475 16317 847 0,'-3'10'376'0,"-3"18"-179"16,1-1-89-16,7 6-70 0,0-6-15 16,5-5-18-16,1 0-70 15</inkml:trace>
  <inkml:trace contextRef="#ctx0" brushRef="#br0" timeOffset="18041.1535">10666 16348 786 0,'5'2'462'0,"3"0"-1"0,2 13-317 16,-2 3-27-16,-8-2-25 15,0 3-8-15,-3-8-16 16,0-2-6-16,3-8-21 16,-1-3-9-16,6-13-11 15,5-5-7-15,2-3-16 16,7-2-1-16,-4 6-3 15,1 3-1-15,5 9-1 16,-4 7 0-16,-1 9 2 16,0 9 0-16,-12 8 4 15,2 4 1-15,-12 4 3 16,0 1 26-16,4-6-97 16</inkml:trace>
  <inkml:trace contextRef="#ctx0" brushRef="#br0" timeOffset="18727.8106">11754 16177 1012 0,'-5'24'330'0,"-9"36"-301"15,-4 14 4-15,-3 11 43 16,-1-3 7-16,5-16-21 16,3-12-14-16,7-25-10 15,4-13 14-15,7-21 12 16,6-13-1-16,6-22-9 16,2-12-19-16,-3-20-14 15,-4-10-1-15,-8-8 0 16,-1 3-3-16,2 13-6 0,-4 11-5 15,4 21 6-15,-2 13 11 16,1 22-4-16,0 14-2 16,1 21-10-16,2 9-9 15,-2 12 3-15,7 5 3 16,-2-1 1-16,5-5 1 16,11-11 0-16,-1-11 3 15,7-19 4-15,-1-10 2 0,-5-18 2 16,-1-9 1-16,-3-8-2 15,-4-5 0-15,-4 0 0 16,-4-5-2-16,-5 7-3 16,-2 4-4-16,-2 15-11 15,0 8-12-15,0 20-8 16,0 12 0-16,1 19 6 16,2 13 10-16,3 14 8 15,0 13 2-15,-2 8 1 16,1 2 1-16,-2-8-19 15,5-10-77-15,1-16-103 16</inkml:trace>
  <inkml:trace contextRef="#ctx0" brushRef="#br0" timeOffset="18993.3166">12224 16382 1305 0,'4'4'493'0,"-2"8"-364"0,1 7-46 15,-1 7-31-15,-6 4-6 16,0-1-11-16,-1-6-6 16,3-4-7-16,-1-10-3 15,6-10 0-15,1-5-2 16,7-12-9-16,4-6-3 16,3-6-6-16,6 2-2 15,2 3 5-15,-1 12 2 16,0 13 3-16,-5 8 0 15,-5 19-2-15,-5 6-1 0,-4 5-17 16,-5 2-79-16</inkml:trace>
  <inkml:trace contextRef="#ctx0" brushRef="#br0" timeOffset="19269.4327">12592 16333 1169 0,'7'0'523'0,"4"1"-233"15,10 27-194-15,7 15-47 16,4 20-32-16,3 3-5 15,-4 0-4-15,-8-7-1 16,-8-5-1-16,-4 0-2 16,-5-14-141-16,-2-12-114 15</inkml:trace>
  <inkml:trace contextRef="#ctx0" brushRef="#br0" timeOffset="19421.2767">12866 16288 1069 0,'-18'14'540'16,"-18"6"-140"-16,-5 29-265 16,-2 7-47-16,-10 12-57 15,0 1-16-15,0-1 8 16,2-1-63-16</inkml:trace>
  <inkml:trace contextRef="#ctx0" brushRef="#br0" timeOffset="19837.2936">13231 16391 855 0,'-5'11'416'0,"-4"6"-179"0,-8 12-67 16,-5 1-22-16,-13-1-51 15,-2-3-21-15,-4-12-13 16,-2-5 0-16,7-16-16 15,3-3-4-15,9-12-20 16,7-2-11-16,13-1-22 16,5 0-9-16,11 6-12 15,6 4 2-15,11 11 13 16,2 3 6-16,7 20 11 16,-3 3 1-16,-3 7 0 15,-2 8 1-15,-8-2 6 16,0 0-36-16,-6-8-190 15</inkml:trace>
  <inkml:trace contextRef="#ctx0" brushRef="#br0" timeOffset="20065.8347">13302 16371 1122 0,'0'2'485'0,"0"0"-235"16,5 14-169-16,3 6-43 15,4 6-16-15,2 5-4 0,2-5 1 16,-1-2 1 0,2-11 5-16,0-12 18 15,0-11 23-15,4-8 2 0,0-8-3 16,-3-1-17-16,-6 1-24 16,-7 2-41-16,-5 6 100 15</inkml:trace>
  <inkml:trace contextRef="#ctx0" brushRef="#br0" timeOffset="20252.5216">13663 16379 968 0,'0'0'511'0,"0"7"-77"16,2 9-235-16,-5 14-111 15,3 8-9-15,0 5-29 16,-1-3-14-16,9-3-65 16,-4-7-95-16</inkml:trace>
  <inkml:trace contextRef="#ctx0" brushRef="#br0" timeOffset="20586.6168">13971 16340 858 0,'2'0'395'0,"3"5"-169"16,2 7-41-16,-3 14-80 16,1 9-12-16,-7 7-22 15,-5 1-6-15,-3-7-12 16,-1-6-12-16,6-9-21 16,0-10-4-16,5-8-79 15,1-6-75-15,4-9-215 16,5-2-141-16</inkml:trace>
  <inkml:trace contextRef="#ctx0" brushRef="#br0" timeOffset="21015.0247">14054 16433 627 0,'-8'0'379'0,"-5"3"-34"16,-8 7-155-16,-4 1-45 16,4 2-62-16,4 0-28 15,12 0-47-15,5-1-7 16,12-1 1-16,6 2 4 15,11-7 8-15,5 2-2 16,4-1-5-16,-4-5-10 0,-3 2-55 16,-4-7-10-16,-5-7-24 15,-5-2 0-15,-4-6 54 16,-4 3 12-16,-3 6 52 16,-3 3 33-16,-3 6 33 15,0 5 12-15,-3 4-15 16,1 2-16-16,-1 8-20 15,0-4-10-15,-3-1-5 16,1-5-1-16,4-6 3 16,-1-4-4-16,3-9-12 15,4-2-7-15,4-11-17 16,5 0-5-16,6-1-2 16,3 0-1-16,7 8 1 15,1 9 4-15,1 10 7 16,-6 8 9-16,-9 13 13 15,-3 1 3-15,-9 10 0 16,-3 0-5-16,-5-1-11 16,-4 3-3-16,-4-8-38 0,2-4-71 15</inkml:trace>
  <inkml:trace contextRef="#ctx0" brushRef="#br0" timeOffset="21185.2733">14355 16130 1202 0,'-3'-7'595'0,"-1"-1"-229"15,0 7-152-15,0 12-156 16,0 11-44-16,3 9-45 16,1 7-64-16</inkml:trace>
  <inkml:trace contextRef="#ctx0" brushRef="#br0" timeOffset="21432.897">14692 15831 1395 0,'-4'2'517'16,"-3"15"-404"-16,4 11-58 16,3 27-55-16,3 7 5 15,5 11-2-15,-1 4 1 16,1 0 0-16,0 3-18 16,1-3-125-16,-1-8-107 15</inkml:trace>
  <inkml:trace contextRef="#ctx0" brushRef="#br0" timeOffset="21635.3097">14742 16705 1387 0,'-2'2'650'15,"-2"2"-218"-15,4 0-286 16,0-4-37-16,0 0-56 16,0 0-29-16</inkml:trace>
  <inkml:trace contextRef="#ctx0" brushRef="#br0" timeOffset="46600.2775">2172 17062 570 0,'-15'-4'357'15,"7"2"-53"-15,1-1-55 0,-32-8-29 16,-15 7-57-16,-7 2-28 0,15 12-59 15,1 5-20-15,11 7-45 16,10 7-12-16,23 10-17 16,11 2-5-16,32 2 6 15,10-2 2-15,8-14 4 16,2-4 6-16,-9-12 2 16,-5-4 2-16,-11-6 5 15,-10-2 2-15,-21 0 13 16,-12-2 2-16,-25 2 2 15,-11 2 2-15,-20 4-6 16,-7 3-2-16,-2 6-4 16,3 2-5-16,19 4-11 15,12 3-5-15,25 0-8 16,12 3 0-16,22 8 4 16,12-2 1-16,4-15 5 31,-19-8 1-31,1 1 1 0,60 20 9 0,-1-15-90 15,-9-7-67-15,-45-15-378 16</inkml:trace>
  <inkml:trace contextRef="#ctx0" brushRef="#br0" timeOffset="46741.8545">1733 17305 922 0,'-14'0'411'0,"-10"-2"-179"16,13 4-186-16,6 2-39 15,14 4-39-15,8 0 9 0,19 5-245 16</inkml:trace>
  <inkml:trace contextRef="#ctx0" brushRef="#br0" timeOffset="47090.0125">2594 17376 1105 0,'-14'-7'487'0,"-19"-1"-249"16,-7 2-41-16,-2 5-81 15,-2 7-38-15,4 8-58 0,5 3-18 16,15 5-16-16,2 3-3 15,22 2 6-15,10 3-1 16,18-3 4-16,13-6-1 16,4-14 1-16,-1-3 6 15,-11-10 5-15,-10-5 7 16,-16 3 18-16,-7-9 15 16,-16 7 10-16,-7 3-3 15,-23-2-14-15,-7 11-18 16,-2-7-83-16,2 2-79 0</inkml:trace>
  <inkml:trace contextRef="#ctx0" brushRef="#br0" timeOffset="47277.305">2670 17361 975 0,'14'1'399'0,"18"0"-244"15,9-1-44-15,12-2-44 16,0 2-21-16,-2 0-28 16,-9 1-2-16,-18 2-120 15,-3-5-269-15</inkml:trace>
  <inkml:trace contextRef="#ctx0" brushRef="#br0" timeOffset="47466.1522">2833 17385 898 0,'1'-1'427'0,"4"-1"-179"16,2 3-141-16,2 8-33 0,0 8-41 16,0 7-4-16,-2 11-4 15,-1 1-3-15,0 9-37 16,2-4-102-16</inkml:trace>
  <inkml:trace contextRef="#ctx0" brushRef="#br0" timeOffset="47975.2715">3103 17397 1104 0,'-4'2'477'0,"-5"6"-267"0,0 1-91 16,5 6-85-16,3 3-24 15,8 1-16-15,2 3 1 16,7-1 2-16,4-4 0 16,0-5 1-16,2-11 2 15,-5-10 7-15,-3-5 6 0,-6-6 9 16,-2 2 2-16,-6-1-1 16,0 0-2-16,-3 5 5 15,-1 4 0-15,-1 10-9 16,0 1-4-16,4 8-14 15,4 9-2-15,6 3-2 16,5 6 1-16,9-5 2 16,3-5-1-16,5-3 5 15,3-10 3-15,-3-9 22 16,-2-8 38-16,-7-9 48 16,-10-5 12-16,-6 3 10 15,-6 6-27-15,-10 3-44 16,-2 3-14-16,-7 4-63 15,-3-1-74-15,1 5-259 16</inkml:trace>
  <inkml:trace contextRef="#ctx0" brushRef="#br0" timeOffset="48433.8229">4622 16999 859 0,'-3'-2'455'0,"-3"2"-119"16,-2 2-100-16,3 23-123 0,0 17-47 16,3 27-55-16,7 15-3 15,8 5-3-15,0-4 0 16,2-12-1-16,-2-10 24 16,-5-18-135-16,1-10-105 15</inkml:trace>
  <inkml:trace contextRef="#ctx0" brushRef="#br0" timeOffset="48605.763">4599 17020 1000 0,'4'-7'417'0,"13"-6"-249"15,7 2-87-15,19-3-70 16,11 5-10-16,17 2-2 15,4 2 1-15,1 4-131 16</inkml:trace>
  <inkml:trace contextRef="#ctx0" brushRef="#br0" timeOffset="48840.764">4591 17204 978 0,'-5'0'457'0,"-1"1"-222"16,18 4-110-16,15 1-28 16,29 1-40-16,16-4 0 15,10-2-5-15,-2-1-10 16,-15 0-18-16,-6 3-24 15</inkml:trace>
  <inkml:trace contextRef="#ctx0" brushRef="#br0" timeOffset="50519.7373">5005 17468 288 0,'3'0'205'0,"-1"4"-16"16,3-8-39-16,-5 3-25 16,0 0-19-16,3 0-5 15,20-5-23-15,33-2-11 16,-27 10-32-16,-1 6 1 0,-15 4 15 16,-4 5 12-16,-14 5 35 15,-8 0 3-15,-10 3-19 16,-4-5-7-16,-3-10-27 15,1-3-11-15,13-10-14 16,3-2-15-16,8 2-25 16,3-3-13-16,5 9-6 15,6 3 1-15,10 5 15 16,8 4 9-16,0 3 8 16,4-2 3-16,-6 4 6 15,-8-1 4-15,-15 2 21 16,-5 1 10-16,-16-6 17 15,-4-2 9-15,-7-8-12 16,-3-7-7-16,6-6-23 16,2-5-15-16,8-4-66 0,6 0-48 15,4-1-188-15</inkml:trace>
  <inkml:trace contextRef="#ctx0" brushRef="#br0" timeOffset="51215.5395">4501 16768 487 0,'1'0'251'0,"-2"-2"-87"16,1 2-36-16,0 0-50 16,0 0-16-16,15 1 4 15,51 5-1-15,-13-4-17 16,9 0-8-16,19-2-24 16,-3 0-7-16,-12 0 0 15,-6 1 2-15,-29 2 18 16,-6-1-49-16,-7 0-276 15</inkml:trace>
  <inkml:trace contextRef="#ctx0" brushRef="#br0" timeOffset="51422.3605">4953 16638 677 0,'6'4'316'0,"4"1"-95"16,4 8-171-16,4 1 1 15,1 4 24-15,-1 2 6 16,-1-3 19-16,-5 1 7 16,-6-2-26-16,-5 3-7 0,-9 3-18 15,-6 1-7-15,-7-2-39 16,-2-5-69-16</inkml:trace>
  <inkml:trace contextRef="#ctx0" brushRef="#br0" timeOffset="52149.3977">5865 17326 856 0,'10'-4'382'0,"11"0"-187"0,-1 7-83 16,3 13-55-16,-11 7-8 15,-2 7 0-15,-8-1-1 16,-4-5-10-16,4 1-10 16,-2-11-13-16,0-7-2 15,5-9-10-15,0-11-3 16,7-11-7-16,2 0-1 16,2-5 3-16,1 1-1 15,4 9-2-15,0 5 0 16,1 10 3-16,-5 7 7 0,-2 10 31 15,-6 7 12-15,-4 8 10 16,-5 6-2-16,-5 7-23 16,0-9-10-16,3 1-113 15,3-3-414-15</inkml:trace>
  <inkml:trace contextRef="#ctx0" brushRef="#br0" timeOffset="52627.9499">7063 17314 797 0,'-17'0'443'15,"-12"4"-112"-15,-1 10-134 16,2 5-47-16,6 7-97 16,7 4-34-16,12 1-26 15,6 5-5-15,17-6 3 16,5-5 1-16,13-14 3 16,5-11 5-16,-3-9 9 15,-10-5 11-15,-15-1 33 16,-14 0 9-16,-21-1 2 15,-8-1-8-15,-10 8-34 16,-3 2-15-16,9 7-71 16,9 0-87-16</inkml:trace>
  <inkml:trace contextRef="#ctx0" brushRef="#br0" timeOffset="52896.874">7192 17379 984 0,'0'2'453'16,"0"1"-216"-16,1 2-63 16,-1-5-80-16,0 0-31 15,0 5-21-15,2 15-8 16,9 30-15-16,-2-27-6 16,5-1-6-16,3-5-2 0,8-9 1 15,3-8 5-15,4-8 12 16,-5-8 22-16,-5-3 32 15,-9-3 3-15,-5 6-6 16,-4-1-22-16,-4 2-33 16,0 3-36-16,-6 2-113 15,4 3-93-15</inkml:trace>
  <inkml:trace contextRef="#ctx0" brushRef="#br0" timeOffset="53113.3179">7514 17354 1129 0,'1'2'475'0,"3"10"-254"16,2 4-75-16,0 9-39 15,-2 4-6-15,-1 5-26 0,-2-5-13 16,5-4-30-16,1-7-11 16,3-11 8-16,4-7 16 15,0-16 9-15,5-5-1 16,3-6-16-16,-1-3-19 15,0 3-44-15,-3 4-80 16</inkml:trace>
  <inkml:trace contextRef="#ctx0" brushRef="#br0" timeOffset="53443.5842">7945 17332 1107 0,'-5'4'504'0,"-3"10"-249"16,-5 3-78-16,5 12-84 15,1 1-34-15,3 2-21 0,8-2-6 16,10-5-15-16,8-3-3 16,6-9-13-16,1-7-76 15</inkml:trace>
  <inkml:trace contextRef="#ctx0" brushRef="#br0" timeOffset="53882.4925">8434 17366 960 0,'-13'3'440'0,"-17"11"-192"16,2 2-55-16,-3 3-82 0,5 4-38 16,9 0-55-16,9-1-16 15,14-5-9-15,7 0 0 16,8-6 3-16,3-2 1 16,5-10 5-16,-3-6 5 15,-7-4 10-15,-3 0 8 16,-15 2 11-16,-3-3 1 15,-11 4-10-15,-3-1-8 16,-4 5-27-16,1 0-49 16,5 0-311-16</inkml:trace>
  <inkml:trace contextRef="#ctx0" brushRef="#br0" timeOffset="54064.2619">8490 17394 1019 0,'17'0'429'0,"26"0"-258"16,5 2-25-16,10-1-76 16,-5 0-18-16,-3 0-24 15,-7 0-6-15,-14-2-6 16,-3-2-3-16,-16-3-46 16,-3-2-59-16,-5 0-159 15,-2 3-120-15</inkml:trace>
  <inkml:trace contextRef="#ctx0" brushRef="#br0" timeOffset="54192.1611">8752 17367 251 0,'-11'3'247'0,"-8"5"118"0,4 3-21 16,9 4-42-16,0 2-49 15,1 4-91-15,1 3-40 16,1 5-63-16,0-3-17 16,4-1-44-16,4-4-94 15</inkml:trace>
  <inkml:trace contextRef="#ctx0" brushRef="#br0" timeOffset="54580.4667">9345 17386 514 0,'-1'4'354'0,"0"4"80"16,-2 7-171-16,-12 9-73 15,-6 3-25-15,-15-1-69 16,-6 4-18-16,-8-8-18 15,-1-7-6-15,4-7-2 0,3-11-5 16,13-12-28-16,7-1-14 16,13-12-23-16,5 1-8 15,12 3-12-15,9 1 1 16,15 10 13-16,5 6 5 16,7 14 13-16,-1 10 4 15,-1 11 2-15,-3 7 1 0,-8 8-124 16</inkml:trace>
  <inkml:trace contextRef="#ctx0" brushRef="#br0" timeOffset="54873.204">9471 17281 1122 0,'2'2'473'0,"3"13"-270"16,0 8-54-16,-1 24-81 15,0 7-3-15,-4 16-9 0,0 5-9 16,-4 4-12-16,3 2-5 15,1-13-12-15,1-10-3 16,0-21-76-16,1-15-72 16</inkml:trace>
  <inkml:trace contextRef="#ctx0" brushRef="#br0" timeOffset="55026.214">9492 17578 1102 0,'8'0'451'0,"5"1"-212"0,12 1-225 16,6 2-3-16,8-1 0 15,1 1-71-15</inkml:trace>
  <inkml:trace contextRef="#ctx0" brushRef="#br0" timeOffset="55562.0898">10073 17322 762 0,'-8'-6'394'0,"-14"-4"-84"15,-5-1-49-15,-9 6-56 16,-2 0-40-16,3 6-80 15,6 5-39-15,13 7-53 16,7 3-17-16,8 1-6 16,1 0 3-16,10-2 7 15,6-1 5-15,11-4 2 16,5-4 1-16,-2-3-32 16,-4-2-12-16,-12-2 2 15,-7 1 2-15,-11 0 27 16,-10 3 14-16,-11 3 4 15,-1 1 3-15,-2 7 20 16,-1 1 5-16,9 3 2 16,8 3 5-16,6-2-9 15,8 2-2-15,9 0-5 16,0-2-7-16,8-5-6 0,3-8 0 16,3-12-84-16,4-8-83 15</inkml:trace>
  <inkml:trace contextRef="#ctx0" brushRef="#br0" timeOffset="55718.0224">9950 17118 1174 0,'-5'-6'530'0,"-5"-4"-246"16,5 3-85-16,3 6-105 16,-1 1-44-16,5 4-55 15,-2-4-12-15,0 0-123 16,0 0-96-16</inkml:trace>
  <inkml:trace contextRef="#ctx0" brushRef="#br0" timeOffset="55913.4547">10102 17365 417 0,'12'11'305'15,"12"12"27"-15,5 0-154 16,4 1-47-16,-8 1-44 15,-1-6-6-15,-4-7 45 16,-7-3 29-16,2-9 39 16,-7-8-7-16,-3-6-57 15,1-6-32-15,-5-4-77 0,2 1-78 16</inkml:trace>
  <inkml:trace contextRef="#ctx0" brushRef="#br0" timeOffset="56362.0346">10551 17366 593 0,'0'0'347'0,"4"3"-29"16,-1 11-115-16,3 6-101 15,0 6-8-15,-5 1-17 16,0 0-11-16,-1-4-10 15,-3-7-7-15,0-7-7 16,1-7 4-16,2-9-7 16,4-6-3-16,5-11-18 0,6-5-15 15,8-2-9-15,2 1 6 16,4 9 5-16,-4 6 9 16,-2 14 15-16,-4 7-3 15,-6 15 6-15,2 6-4 16,-6 9-7-16,-3 2-3 15,-1 0-7-15,-4-3 16 16,3-8-130-16</inkml:trace>
  <inkml:trace contextRef="#ctx0" brushRef="#br0" timeOffset="56834.8638">11704 17347 851 0,'-25'0'474'0,"-19"-1"-131"16,-3 6-128-16,2 6-56 15,10 9-100-15,8 4-26 16,12 9-34-16,10-1-5 15,15 0-2-15,10-3 1 0,15-11 1 16,6-5 3-16,3-12 5 16,-1-2 4-16,-12-12 11 15,-8-2 7-15,-14-7 11 16,-10 3 14-16,-19 4-4 16,-7 7-7-16,-15 8-15 15,1 2-17-15,4 0-62 16,4-3-76-16</inkml:trace>
  <inkml:trace contextRef="#ctx0" brushRef="#br0" timeOffset="57010.912">11752 17381 1042 0,'12'-2'435'0,"15"0"-229"16,8 2-83-16,4 2-40 15,-4 1-22-15,-1 1-38 0,-4-2-6 16,-5-2-14-16,-3 0-41 16,-8-5-193-16</inkml:trace>
  <inkml:trace contextRef="#ctx0" brushRef="#br0" timeOffset="57146.4903">11878 17435 720 0,'-2'9'412'0,"-5"14"-28"15,1 6-157-15,5 2-111 16,1 0-34-16,5-5-55 16,3-7 13-16,5 0-143 15</inkml:trace>
  <inkml:trace contextRef="#ctx0" brushRef="#br0" timeOffset="57441.869">12235 17448 848 0,'-15'-6'476'16,"-10"-3"-104"-16,0 5-195 15,-3 4-50-15,8 7-88 0,0 6-22 16,8 9-11-16,7 3-2 15,12 3 0-15,9-1-2 16,10-5 0-16,5-6 2 16,1-11 7-16,-2-5 13 15,-10-10 51-15,0-4 15 16,-13-4 9-16,-4-2-8 16,-4-5-48-16,-10 2-29 15,-2 0-95-15</inkml:trace>
  <inkml:trace contextRef="#ctx0" brushRef="#br0" timeOffset="58082.5178">13204 17491 631 0,'6'-7'330'16,"11"-5"-90"-16,-3 0-3 0,-7-5-43 16,1 0-26-16,-10-4-34 15,-2-3-13-15,-6 2-32 16,-7 2-13-16,-9 6-26 15,-8 5-15-15,-10 14-23 16,-2 5-12-16,3 13-13 16,6 2-3-16,18 4 0 15,9 5 4-15,21-4 5 16,7 0 3-16,18-10 0 16,4-3 1-16,3-13 0 15,0-6 1-15,-11-7 6 16,-6-4 1-16,-8-1 4 15,-9 4 0-15,-6 2-1 16,-3 4-1-16,-3 5-7 16,-4 10-2-16,2 7 0 15,-2 9 5-15,-1 10 6 16,3 4 2-16,-2 10 1 16,1-3-3-16,6 2 1 0,1-4-2 15,5-15 0-15,4-4-5 16,3-18-103-16</inkml:trace>
  <inkml:trace contextRef="#ctx0" brushRef="#br0" timeOffset="58571.9852">13416 17625 981 0,'7'-3'436'0,"10"-7"-222"15,8 3-64-15,10 3-61 16,8 3-36-16,0 6-25 16,-5 6 5-16,-16 2 5 15,-10-2 1-15,-12 3 2 0,-10-1-5 16,-7-1-8-16,-8 0-1 16,-2-6-4-16,3-5-4 15,7-1-17-15,11-4-10 16,14 0-14-16,7 2-1 15,9 5 9-15,3 3 7 16,0 11 2-16,1 1 1 16,-11 5 5-16,-9 6 3 15,-13 1 9-15,-12 0 3 0,-15-6 5 16,-4-4 6-16,-3-20 2 16,1-7-21-16,9-10-91 15,6-8-94-15</inkml:trace>
  <inkml:trace contextRef="#ctx0" brushRef="#br0" timeOffset="58998.1335">14093 17573 880 0,'0'0'567'0,"0"1"49"0,1-1-316 16,-1 0-60-16,0 0-54 15,0 0-47-15,0 0-59 16,0 0-10-16,0 0-40 15,0 0-10-15,0 0-36 16,0 0-764-16</inkml:trace>
</inkml:ink>
</file>

<file path=ppt/ink/ink5.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09:49:27.306"/>
    </inkml:context>
    <inkml:brush xml:id="br0">
      <inkml:brushProperty name="width" value="0.05292" units="cm"/>
      <inkml:brushProperty name="height" value="0.05292" units="cm"/>
      <inkml:brushProperty name="color" value="#FF0000"/>
    </inkml:brush>
  </inkml:definitions>
  <inkml:trace contextRef="#ctx0" brushRef="#br0">21479 4142 343 0,'-15'0'205'15,"-9"0"14"-15,8-2-110 16,3 0-5-16,15-2 4 16,7 4 0-16,18 1-14 15,13-1-1-15,30 0-6 16,20-1-9-16,29-3-11 16,17 4-8-16,18-2-13 15,-4 2-7-15,5 0-11 16,-8 2-4-16,-26 2-4 15,-14 0-2-15,-39 1-4 0,-20-1 1 16,-24-2-1-16,-7-1 0 16,-10-1 0-16,-7 0 0 15,-3 0 0-15,1-1-2 16,1 0-14-16,0 0-15 16,0 0-39-16,0 0-27 15,0-1-53-15,0 1-19 16,-6 0-25-16,-5 0 13 15,-28-13 59-15,25 1 34 0,1-4 73 16,1 0 28-16,-2-4 42 16,3 0 23-16,5 9 31 15,6 0-2-15,7 6-19 16,8 3-18-16,9 3-33 16,6 5-11-16,2 6-16 15,5 7-5-15,2 1-4 16,-5-2 11-16,-8 1 17 15,-9-2 8-15,-17-1 23 16,-10 1-5-16,-14 2-14 16,-6 1-9-16,-7 5-27 15,2-1-8-15,1 1-102 16,4-3-146-16</inkml:trace>
  <inkml:trace contextRef="#ctx0" brushRef="#br0" timeOffset="546.6391">22989 2750 536 0,'0'-6'362'0,"4"-3"3"16,-2 1-146-16,2 3-45 16,-3 4-86-16,0 2-37 15,-1-1-47-15,0 0-6 16,1 25-3-16,4 38 1 0,-4-20 3 16,0 7 1-16,0-1-97 15,1 3-116-15</inkml:trace>
  <inkml:trace contextRef="#ctx0" brushRef="#br0" timeOffset="729.8357">23022 3229 809 0,'-2'-2'416'0,"-2"0"-119"16,0 2-125-16,2 0-111 15,1 0-29-15,-1 9-25 16,-3 13-4-16,-4 31 0 16,7-22-50-16,2 2-401 15</inkml:trace>
  <inkml:trace contextRef="#ctx0" brushRef="#br0" timeOffset="965.9074">23010 3709 421 0,'-3'6'225'16,"-4"6"-48"-16,-1 4-108 15,6 5-55-15,2 3-36 0,4 6-146 16,4 4-15-16,3 4 27 16,-2 1 26-16,-2-1 240 15,-1-5 56-15,-3-5 30 16,-2 0 23-16,-1-6-63 15,-3-2-35-15,-1 1-50 16,0-1-25-16</inkml:trace>
  <inkml:trace contextRef="#ctx0" brushRef="#br0" timeOffset="4598.5265">21607 2700 481 0,'-1'-39'326'15,"1"-35"7"-15,-1 13-62 16,-1 26-82-16,2 15-45 16,-3 28-73-16,0 10-30 0,1 34-49 15,-1 21-3-15,7 44 11 16,-2 15 0-16,-1 22 0 16,-1 11 0-16,-9-8 1 15,-6 1 2-15,1-12 3 16,-2-13 1-16,7-26 2 15,3-10 0-15,2-29 4 16,-1-17 0-16,0-23-102 16,2-12-199-16</inkml:trace>
  <inkml:trace contextRef="#ctx0" brushRef="#br0" timeOffset="5046.5023">21598 2445 536 0,'-3'0'290'0,"-7"1"-47"15,-1 10-69-15,-6 4-69 16,-1 3-2-16,0 4-35 16,1-1-14-16,1-3-14 15,3 2-23-15,7-3-8 16,3-4-1-16,8-7 25 15,5-6 24-15,2-12 27 16,3-6 18-16,-1-8-1 16,5 0-17-16,-4-6-21 15,2 3-14-15,-2 4-19 16,-1 6-5-16,-3 14-16 16,1 10-8-16,2 14-12 15,2 7-1-15,9 4 7 16,5 6-16-16</inkml:trace>
  <inkml:trace contextRef="#ctx0" brushRef="#br0" timeOffset="5413.2843">21891 2472 749 0,'3'-1'368'0,"9"-4"-94"15,5 3-105-15,14-3-77 16,6 3-22-16,12-2-48 16,4 0-10-16,-1 3-87 15,-2-1-158-15</inkml:trace>
  <inkml:trace contextRef="#ctx0" brushRef="#br0" timeOffset="5579.5977">22442 2449 1164 0,'0'0'467'15,"1"0"-311"-15,5-1-86 0,-6 1-67 16,1 0-10-16,25 3 23 15,31 11-80-15,-26-10-393 16</inkml:trace>
  <inkml:trace contextRef="#ctx0" brushRef="#br0" timeOffset="5821.0726">22854 2504 528 0,'10'2'336'0,"13"5"-20"15,-2-1-109-15,-8-1-86 16,2 0-147-16</inkml:trace>
  <inkml:trace contextRef="#ctx0" brushRef="#br0" timeOffset="11256.8036">23189 4332 401 0,'0'-5'268'0,"2"-7"21"16,2 4-42-16,-3 4-72 16,0 1-27-16,2 9-49 15,-3-6-23-15,0 7-28 16,4 23-12-16,3 34-20 15,-6-28-3-15,-2-2 0 16,-2-7-2-16,1-1 0 16,-1-9-1-16,0-3 0 15,3-4-12-15,-3-6-104 16,3-1-82-16</inkml:trace>
  <inkml:trace contextRef="#ctx0" brushRef="#br0" timeOffset="11497.0134">23213 4329 542 0,'10'-6'345'0,"7"-3"6"0,12 2-197 15,2 0-39-15,5 5-62 16,-2 2-26-16,-2 1-17 16,-2 1 1-16,-4-2-62 15,-3 0-72-15</inkml:trace>
  <inkml:trace contextRef="#ctx0" brushRef="#br0" timeOffset="11710.8604">23259 4440 565 0,'4'1'342'15,"7"1"-6"-15,8 2-120 16,4-1-101-16,5-2-37 15,-3 3-54-15,0-2-18 16,3 4-281-16</inkml:trace>
  <inkml:trace contextRef="#ctx0" brushRef="#br0" timeOffset="12034.5875">23407 4660 665 0,'2'-4'324'0,"-2"-5"-81"16,1 0-77-16,8-5-39 15,-4 0-10-15,6 3-20 16,1 0-4-16,-5 6 0 15,-2-1-5-15,1 6-21 16,-5 1-18-16,1 9-28 16,-2 4-10-16,0 8-6 15,0 2-2-15,-2 3 2 16,1-2 0-16,0-5-1 16,1-2 0-16,4-6-29 0,1-4-60 15,2-4-331-15</inkml:trace>
  <inkml:trace contextRef="#ctx0" brushRef="#br0" timeOffset="12402.6798">23534 4650 954 0,'9'-6'411'16,"6"-3"-220"-16,8 4-101 16,-2 1-18-16,4 7-38 15,-1 3-10-15,-7 0-10 16,-5 1-3-16,-9 0 4 16,-5 0 1-16,-6 0 2 15,-2 0-1-15,-2 1-6 16,3-3-5-16,6-3-9 15,4 4-2-15,8-3-2 16,2 2 3-16,1 3 3 16,-3 0 0-16,-5 2 15 15,-8 4 10-15,-12-1 11 16,-7 1 3-16,-3 0-11 16,1-4-10-16,10-3-80 0,11-3-82 15</inkml:trace>
  <inkml:trace contextRef="#ctx0" brushRef="#br0" timeOffset="12619.8218">23738 4737 891 0,'2'0'433'0,"5"0"-149"15,0 2-65-15,3 3-83 16,2 1-36-16,-1 6-54 15,3 5-16-15,0 3-18 16,1 6-4-16,-2-3 6 16,-6-2-50-16,0-5-146 15,-3-4-154-15</inkml:trace>
  <inkml:trace contextRef="#ctx0" brushRef="#br0" timeOffset="12790.3759">23913 4760 930 0,'-7'0'476'0,"-8"2"-125"0,-2 4-108 16,2 9-110-16,-2 3-40 15,-4 7-57-15,2 3-19 16,-4-3-7-16,4 0-4 16,5-6-6-16,0-5-42 15,5-7-146-15</inkml:trace>
  <inkml:trace contextRef="#ctx0" brushRef="#br0" timeOffset="13452.0215">23306 4126 670 0,'3'-1'315'0,"9"-2"-95"16,1 0-79-16,15 2-35 16,8 0-17-16,12 1-39 15,10 0-14-15,5 1-14 16,-4-1-3-16,-13 0-1 15,-11 1 1-15,-19-2-25 16,-6-2-12-16,-10 0-20 16,-3-5-3-16,-3 5 17 15,1 0 6-15,2 1 10 16,3 3 7-16,0-1 20 16,0 0 13-16,0 0 19 15,5 19 10-15,10 30 0 16,-14-28-7-16,-1-1-11 15,0-5-13-15,-1-4-98 0,-3-3-176 16</inkml:trace>
  <inkml:trace contextRef="#ctx0" brushRef="#br0" timeOffset="14170.7607">21858 1902 584 0,'1'-12'363'0,"1"-9"-29"16,0 9-113-16,-1 4-40 15,-2 13-76-15,-1 10-38 16,0 15-53-16,-1 6-7 16,3 6-3-16,-1 0 0 15,2-5 2-15,-1-4 0 16,0-6 4-16,0-7 0 16,2-6 11-16,-1-4-39 0,-1-6-124 15,-1-4-123-15</inkml:trace>
  <inkml:trace contextRef="#ctx0" brushRef="#br0" timeOffset="14336.5176">21823 1807 957 0,'3'-3'381'0,"9"-3"-244"16,2 5-45-16,10 2-49 15,-2 4-10-15,8 2-21 16,2 0-6-16,2 2 0 15,2 0-11-15,-8-1-121 16,-4-2-130-16</inkml:trace>
  <inkml:trace contextRef="#ctx0" brushRef="#br0" timeOffset="14531.3885">21830 1991 586 0,'3'2'340'0,"3"-2"-10"0,6 1-179 15,7-1-82-15,0-3-19 16,10 3-27-16,-3-2-8 16,3 4-3-16,2 1-73 0</inkml:trace>
  <inkml:trace contextRef="#ctx0" brushRef="#br0" timeOffset="14869.9138">22019 2116 455 0,'-1'0'260'16,"2"1"-46"-16,2-1-73 16,-3-1-12-16,0-1-32 15,0 1-12-15,0 0-23 0,8-2 5 16,-2-2 3-16,0 0 0 16,26-21 4-16,-31 25-12 15,1 8-24-15,-2 1-10 16,0 8-20-16,0 2-6 15,0 4 1-15,1 1 1 16,0-2 3-16,-1-4 1 16,1-7 1-16,0-4 1 15,3-7-99-15,0-2-112 0</inkml:trace>
  <inkml:trace contextRef="#ctx0" brushRef="#br0" timeOffset="15273.8672">22216 2096 579 0,'5'-7'310'0,"10"-2"-69"15,2 2-66-15,3 0-57 16,2 6-30-16,-8 0-39 16,-5 1-3-16,1 5-11 15,-10 0-4-15,-5 3-6 0,0-1-2 16,-9 0-10-16,3 1-6 16,3-1-8-16,4 2-5 15,4-2-2-15,5 1 0 16,5-2 2-16,2 3 1 15,-2-1 5-15,-1 4 1 16,-9-1 12-16,-5 2 8 16,-8 0 6-16,-10-4 3 15,-2-2-1-15,0-4-7 0,3-3-35 16,8 0-34-16,8-2-139 16,6-2-137-16</inkml:trace>
  <inkml:trace contextRef="#ctx0" brushRef="#br0" timeOffset="15693.3158">22404 2157 900 0,'-2'2'381'0,"-2"4"-226"0,2 3-50 16,3 3-61-16,3 1-16 15,2-2-12-15,8-2 2 16,-1-1 5-16,0-4 9 16,-2-5 20-16,-2-3 1 15,2-4-1-15,-2-3-8 16,1-1-18-16,-3-3-5 15,-2 2-11-15,-2 5-8 16,0 5-12-16,-1 3-5 16,-1 4-2-16,-1-4 3 15,0 0 6-15,2 12 3 0,9 35 5 16,-10-26 13-16,-3-1 26 16,-5-3 10-16,-5-2 16 15,-5-5-5-15,-6-9-13 16,-1-2-3-16,2-11-120 15,2-3-107-15</inkml:trace>
  <inkml:trace contextRef="#ctx0" brushRef="#br0" timeOffset="16358.3968">21863 1615 458 0,'0'0'280'15,"3"0"3"-15,8 4-135 16,4-2-20-16,11 3-9 15,5-2 1-15,11-1-20 16,14 3-16-16,5 1-27 16,0 1-22-16,-8 1-18 15,-8-1-1-15,-15-5 5 16,-5-2 1-16,-12-5 6 16,-4-2-1-16,-7-2-16 15,-2 0-7-15,-1-3-13 16,-1-1-5-16,-2-1 7 15,2 2 3-15,2 4-4 0,-2 4-3 16,2 4-15-16,0 2-10 16,0-2 0-16,0 0 0 15,2 6 15-15,6 13 9 16,19 34 11-16,-19-31 5 16,-2-2 34-16,-4-4 13 15,-8-2 25-15,2-2 11 16,-3-1-15-16,-5 0-8 15,-4 0-23-15,4 0-12 16,1-2-17-16,-1-2-4 0,9-3-2 16,-3-3 8-16,3 0-124 15</inkml:trace>
  <inkml:trace contextRef="#ctx0" brushRef="#br0" timeOffset="21053.4018">2425 8145 656 0,'-21'5'322'0,"-24"7"-101"0,-9-2-61 15,-8-2-66-15,4-4-25 16,0-7-41-16,4-4-16 15,18-1-29-15,8-3-13 16,16 4-35-16,14 3-8 16,16-3 1-16,7 3 21 15,14 4 57-15,3 3 23 16,0 12 30-16,0 2 2 16,-12 12 10-16,-9 5 7 0,-21 10 7 15,-15 7-5-15,-19 4-23 16,-5 3-13-16,-4-8-15 15,-2-9-3-15,6-16-4 16,8-8-5-16,14-11-21 16,9-2-11-16,18-2-14 15,3 4 8-15,11-4 30 16,4 6 10-16,9 4 11 16,5-1-4-16,1 1-11 15,1-3 1-15,-13-4-6 16,-7 1-44-16,-11-6-223 15</inkml:trace>
  <inkml:trace contextRef="#ctx0" brushRef="#br0" timeOffset="21659.1005">2451 8485 842 0,'8'-1'357'0,"12"-6"-186"16,7 1-37-16,15 1-31 16,2-1-16-16,8 6-35 15,1 2-13-15,-8 0-16 16,-5 1-2-16,-11-4-49 16,-5-4-63-16,-6-2-233 15</inkml:trace>
  <inkml:trace contextRef="#ctx0" brushRef="#br0" timeOffset="21803.6885">2693 8472 518 0,'-5'9'259'0,"-6"11"-73"16,2 3-35-16,3 2-46 16,3 2-23-16,3 0-44 15,0-3-11-15,7-3-32 16,1-4-119-16</inkml:trace>
  <inkml:trace contextRef="#ctx0" brushRef="#br0" timeOffset="22222.8543">3125 8576 646 0,'-10'-4'393'16,"-7"-9"-7"-16,-7 0-153 15,-1-3-109-15,-3 3-40 0,1 8-64 16,0 2-22-16,2 14-31 16,6-2-6-16,5 8 0 15,6 2 3-15,8-2 8 16,8 3 5-16,12-4 11 16,3-7 9-16,3-4 9 15,4-5 7-15,-6-10 9 16,1 1 2-16,-8-9 5 15,-1 1 12-15,-3-1 17 16,-4 1 6-16,0 6-8 16,-3 4-16-16,-3 5-34 15,4 6-12-15,1 5-9 16,5 1 2-16,1 9 6 16,0 0 5-16,1 1 4 15,1-1 5-15,1-8-6 16,0-4 50-16,-2-10 42 15,0-3 19-15,0-6 40 0,2-3-46 16,-5 1-38-16,-1-1-9 16,-6 3-170-16</inkml:trace>
  <inkml:trace contextRef="#ctx0" brushRef="#br0" timeOffset="22583.0539">4078 8490 1148 0,'7'2'429'0,"7"4"-316"15,10 8-58-15,7 13-18 0,1 3-6 16,9 7-8-16,-2 0-5 15,-2-7-28-15,-5-2-78 16</inkml:trace>
  <inkml:trace contextRef="#ctx0" brushRef="#br0" timeOffset="22751.2673">4409 8497 1190 0,'-14'3'497'0,"-15"7"-283"15,-5 8-70-15,-8 11-63 16,0 1-28-16,0 6-37 16,4-3-8-16,9-3-25 15,7-3-52-15,15-9-226 16</inkml:trace>
  <inkml:trace contextRef="#ctx0" brushRef="#br0" timeOffset="22927.0089">4518 8606 1117 0,'17'-2'496'0,"17"-2"-270"0,5 2-73 16,4 2-92-16,-3-1-32 15,-7 2-46-15,-2 0-94 16</inkml:trace>
  <inkml:trace contextRef="#ctx0" brushRef="#br0" timeOffset="23280.8717">5171 8574 1014 0,'3'3'437'16,"0"0"-240"-16,-3 8-86 16,-6 1-22-16,-11 2-31 15,-4 6-12-15,-9-1-14 16,-4-1-1-16,6-5-1 16,1-9 3-16,6-7-6 15,10-4-11-15,1-9-14 16,-1 0-9-16,11 0-13 15,0 1 0-15,8 1 5 16,6 3 9-16,3 9 9 16,6 3 10-16,-1 11 1 15,2 2-3-15,-2 5-1 0,-2 2-3 16,-4 4 0-16,-2 1 1 16,-4-4-91-16,-2-3-135 15</inkml:trace>
  <inkml:trace contextRef="#ctx0" brushRef="#br0" timeOffset="23431.9738">5065 8225 1554 0,'0'0'562'0,"0"4"-473"15,1 5-64-15,9 11-42 16,5 4-83-16</inkml:trace>
  <inkml:trace contextRef="#ctx0" brushRef="#br0" timeOffset="24073.4332">5237 8131 910 0,'4'-1'410'0,"8"1"-179"15,11 0-127-15,11 0-14 0,13-5-35 16,1-2-14 0,-1-6-17-16,-3 2-2 15,-13 1 1-15,-9 0 5 0,-8 5 1 16,-8-2-3-16,-12 6-21 16,-4 3-10-16,-5 7-19 15,-4 8-6-15,9 6 4 16,1 3 4-16,4 9 6 15,6-2 5-15,3 2 8 16,1-3 3-16,6-7 6 16,-4-4 3-16,-3-8 6 15,0-5 7-15,-4-5 11 16,0-2-3-16,0 5-19 16,0-6-16-16,0 0-28 15,1 24-4-15,8 44 6 16,1-20 10-16,0 4 14 15,-2-2 7-15,-8 2 21 16,-4-2 13-16,-7-5 14 16,-7 1 3-16,-6-13 2 15,-3-7 2-15,-3-15 11 0,2-11 3 16,5-16-22-16,0-8-19 16,10-10-34-16,10 0-17 15,11-2-17-15,6 4-4 16,12 5-23-16,-1 5-17 15,9 11-114-15,6 4-146 16</inkml:trace>
  <inkml:trace contextRef="#ctx0" brushRef="#br0" timeOffset="24508.3586">5888 8649 754 0,'5'-4'395'16,"0"-7"-115"-16,1-1-85 15,-2 0-26-15,-7-5-30 16,1 5-16-16,-11 1-39 16,2 2-20-16,-8 6-42 15,-4-1-20-15,-1 7-28 16,1 5-10-16,1 8-10 16,5 6 6-16,6 3 14 15,6 0 5-15,7-3 13 16,6-3 3-16,9-7 5 15,2-2 6-15,6-10 10 0,-2-7 3 16,0-8 5 0,0-5 0-16,-5-1 16 0,-2 3 2 15,-5 4 6-15,-3 5-1 16,-1 9-28-16,-3 5-8 16,5 8-13-16,0 4-2 15,4 3 4-15,0 0 2 16,3-3 1-16,0-3 2 15,5-7 6-15,2-6 24 16,0-8 18-16,1-3 8 0,-4-6 8 16,-2-2-19-16,-7-1-13 15,0-1-11-15,-5 4-114 16,-4 4-101-16</inkml:trace>
  <inkml:trace contextRef="#ctx0" brushRef="#br0" timeOffset="24852.1563">6479 8555 662 0,'0'5'406'0,"-2"7"-30"16,-1 5-108-16,-7 6-111 15,0 2-40-15,-5 2-43 16,-3-1-23-16,-1-3-18 15,1-2-4-15,4-10 3 16,-1-7 3-16,-4-11-16 0,5-7-10 16,-3-6-22-16,9-6-13 15,8 1-2-15,6-2 0 16,9 5-3-16,3 6 1 16,3 5 16-16,0 10 11 15,0 5 25-15,0 7 13 16,-2 6 8-16,2 4-2 15,1 3-6-15,-1 1-4 0,4-1-12 16,-6-4-2-16,1-4 1 16,-3-4-87-16</inkml:trace>
  <inkml:trace contextRef="#ctx0" brushRef="#br0" timeOffset="25371.8073">7085 8494 1163 0,'1'0'547'0,"-1"1"-221"15,0 4-72-15,0-5-114 16,0 0-39-16,0 0-57 16,0 0-25-16,0 0 12 15,0 0-75-15,4 2-211 16</inkml:trace>
  <inkml:trace contextRef="#ctx0" brushRef="#br0" timeOffset="25665.4081">7080 8705 855 0,'1'0'517'0,"0"0"-15"16,2 3-143-16,-3-3-107 16,0 0-49-16,0 0-65 15,0 0-22-15,0 0-31 16,0 0-16-16,0 0-30 16,0 0-10-16,0 0-15 15,0 0-4-15,0 0 220 16</inkml:trace>
  <inkml:trace contextRef="#ctx0" brushRef="#br0" timeOffset="30896.8205">2604 9475 594 0,'0'-1'339'0,"0"-2"-41"16,-10-2-61-16,-14 2-91 15,-12-1-28-15,-25 2-46 16,-6 0-15-16,-9 2-21 16,0 2-8-16,12 3-20 15,9 3-7-15,17-3-10 16,10 2-12-16,22 4-21 0,4-1-6 15,20 4 0-15,11 3 8 16,11 3 21-16,6-1 6 16,-2 4 10-16,0 3 3 15,-13-2 6-15,-9 1 4 16,-22 5 8-16,-12 0 2 16,-22 7-1-16,-9 2 0 15,-9-2-6-15,0 0 0 16,9-9-3-16,6-3-3 0,18-5-12 15,8-3-10-15,16-2-7 16,6 0 4-16,18-3 17 16,10-3 8-16,18 0 10 15,6-5-2-15,11 1-6 16,-4-1 0-16,-11 0-1 16,-5 2-66-16</inkml:trace>
  <inkml:trace contextRef="#ctx0" brushRef="#br0" timeOffset="31170.6429">2702 9676 971 0,'-2'-2'444'0,"-1"3"-171"0,1 9-152 15,2 18-83-15,1 7-2 16,5 16-12-16,-1 5-4 16,6 7-8-16,-1-6-1 15,-3-15 0-15,0-6 1 16,-3-19 3-16,-1-1 2 16,0-12-36-16,0-5-32 0,-5-14-165 15,-1-7-154-15</inkml:trace>
  <inkml:trace contextRef="#ctx0" brushRef="#br0" timeOffset="31307.1828">2687 9628 589 0,'0'-10'349'0,"5"-12"-13"15,6 2-112-15,9 7-106 16,3 4-31-16,12 1-58 16,8 7-19-16,10 4-14 15,8 2 1-15,-2 5-12 16,-3-4-68-16</inkml:trace>
  <inkml:trace contextRef="#ctx0" brushRef="#br0" timeOffset="31536.3443">2757 9835 983 0,'7'0'426'15,"12"0"-206"-15,11-2-40 16,16 2-41-16,7 0-41 0,2 1-64 16,-8 4-14-16,-11-1-105 15</inkml:trace>
  <inkml:trace contextRef="#ctx0" brushRef="#br0" timeOffset="32213.9128">3242 10126 576 0,'-2'-6'337'0,"-5"-8"-30"16,-2 1-73-16,-5 3-75 15,-3-4-30-15,-8 5-52 16,0 3-21-16,-1 3-37 15,2 6-15-15,6 6-21 16,0 1-11-16,10 3-4 16,-1 2 0-16,12 2 11 15,1 0 9-15,8-1 10 16,-1-6 4-16,7-5 8 16,4-3 4-16,-4-6 9 15,1-3 4-15,-5-2-1 16,-4-3 0-16,-3-3-7 15,-2 2-2-15,-3 3-5 16,-2 2-6-16,0 6 0 16,0 2-4-16,0 4-2 15,0-4 0-15,0 0-2 0,2 18 2 16,7 39 4-16,-5-25 26 16,-4 9 17-16,-2 3 5 15,0-2 1-15,-1 1-23 16,0-9-15-16,1-8-3 15,2-11 12-15,1-7-62 16,4-10-143-16,2-3-232 16</inkml:trace>
  <inkml:trace contextRef="#ctx0" brushRef="#br0" timeOffset="32708.8036">3295 10296 796 0,'1'-5'379'0,"5"-6"-136"15,6 3-70-15,4-1-61 16,3 2-31-16,7 2-42 16,-1 3-15-16,4 2-13 0,-1 3-3 15,-11 4-2-15,-3 1-1 16,-14 4 5-16,-1 1 2 16,-10 2 4-16,3-3 3 15,1-1 0-15,-2-6-2 16,6-3-14-16,0-1-11 15,3-1-9-15,0 0-4 16,0 0 5-16,1 0 6 16,13 4-1-16,24 19 1 0,-38-8 11 15,6 10 12-15,-9 0 14 16,-3 0 5-16,-2 3 4 16,-12-7-4-16,-1-11 5 15,-3 2 1-15,0-12-5 16,4-6-5-16,4-3-17 15,4-5-32-15,3 0-105 16,4 5-135-16</inkml:trace>
  <inkml:trace contextRef="#ctx0" brushRef="#br0" timeOffset="33495.8114">3679 10413 1000 0,'4'0'420'0,"5"2"-253"15,4 1-45-15,3 12-70 16,6 5-17-16,4 3-17 15,1 6-5-15,-1-9-6 16,-4 1-1-16,-2-1 3 16,-2-3-35-16,-4-1-146 15,0-2-237-15</inkml:trace>
  <inkml:trace contextRef="#ctx0" brushRef="#br0" timeOffset="33677.8851">3921 10429 1003 0,'-7'1'432'16,"-9"4"-230"-16,0 3-63 15,-5 7-71-15,-1 5-24 16,-5 3-29-16,1 5-9 16,-1 3-6-16,0-2 2 15,5 1 2-15,2-1-35 16,6-6-228-16</inkml:trace>
  <inkml:trace contextRef="#ctx0" brushRef="#br0" timeOffset="34505.0955">2926 9434 750 0,'1'-1'309'0,"5"-3"-181"16,15 3-64-16,10 5-6 15,16 0-14-15,13 3-5 16,7 4-20-16,6-1-5 15,3 3-3-15,-8-4 3 16,-6-1-16-16,-11-6-30 16,-18-6-103-16,-3-6-67 15,-17-8-43-15,-4-1 35 16,-11-5 181-16,-7 1 97 16,-2 6 116-16,-3 0 4 0,10 11-58 15,-1 4-24-15,3 3-52 16,3 7-5-16,4 8-14 15,3 2-2-15,2 8 24 16,-1-1 9-16,1 0 28 16,-5 1 8-16,-5-4-10 15,-4 0-10-15,-12-5-32 16,-2-1-45-16</inkml:trace>
  <inkml:trace contextRef="#ctx0" brushRef="#br0" timeOffset="35024.4556">4420 9882 819 0,'6'-1'346'0,"7"-5"-179"16,6 3-56-16,9 0-41 16,8-1-16-16,17 4-31 0,2-1-8 15,2 1-1-15,-2 3 1 16,-13 0-47-16,-7-2-48 16,-13 1-212-16</inkml:trace>
  <inkml:trace contextRef="#ctx0" brushRef="#br0" timeOffset="35305.419">4501 10032 737 0,'0'-1'371'15,"4"0"-84"-15,7 0-147 16,9 2-20-16,17-1-5 16,5 3-6-16,11-6-17 15,6 2-12-15,-5 2-28 16,-3-2-12-16,-13 1-16 16,-10 1-2-16,-17-5 4 15,-4 4-1-15,-8 2-70 16,-4-2-111-16</inkml:trace>
  <inkml:trace contextRef="#ctx0" brushRef="#br0" timeOffset="47871.5559">5594 9691 1045 0,'-5'-8'454'0,"0"-4"-243"0,-3 3-49 15,4 16-100-15,0 15-31 16,-1 28-46-16,5 20 3 15,-2 20 9-15,2 0 2 16,0-6 4-16,-3-10 2 16,6-20 6-16,-1-11-53 15,3-19-164-15,4-10-117 16</inkml:trace>
  <inkml:trace contextRef="#ctx0" brushRef="#br0" timeOffset="48042.3853">5527 9650 949 0,'7'-9'458'16,"3"-9"-146"-16,15 5-179 15,13 1-38-15,15 0-46 16,14 6-25-16,6 6-16 16,0 3-3-16,-3 7-92 15,-5 0-121-15</inkml:trace>
  <inkml:trace contextRef="#ctx0" brushRef="#br0" timeOffset="48236.9806">5558 9937 1038 0,'0'-2'461'0,"5"2"-201"15,24 2-187-15,3 1-22 16,30 5-36-16,9 1-8 16,-1 1-83-16,8-1-166 15</inkml:trace>
  <inkml:trace contextRef="#ctx0" brushRef="#br0" timeOffset="48518.3021">5863 10278 1029 0,'2'-6'395'0,"7"-7"-291"15,3-4-19-15,4 0-11 16,0-2 0-16,-3 3 13 15,-4 6 6-15,-6 4-23 16,3 8-17-16,-7 10-26 16,1 9-13-16,-3 12-5 15,-3 4 0-15,5 7-3 16,1-4 0-16,3-4 17 0,4-5-68 16,1-9-293-16</inkml:trace>
  <inkml:trace contextRef="#ctx0" brushRef="#br0" timeOffset="48903.4796">6006 10329 860 0,'-5'-3'457'0,"0"-3"-93"15,5 3-170-15,11 0-110 16,10-1-32-16,9-2-34 16,5-1-8-16,7 3-3 15,-3-1-2-15,-8 4 1 16,-9 1 0-16,-15 1-5 16,-6 3-1-16,-8 3-5 15,-3 4-1-15,-3 3 3 16,-3 0 1-16,9 0 0 15,7-1-1-15,8 4 0 16,8-2 1-16,-3 0 2 16,-4 1 3-16,-7-4 4 15,-3 3 5-15,-14-1 10 0,-4-1 2 16,-9-3 3-16,-1-4-5 16,10-6-102-16,0-3-125 15</inkml:trace>
  <inkml:trace contextRef="#ctx0" brushRef="#br0" timeOffset="49209.4911">6364 10451 809 0,'7'6'392'0,"12"11"-155"16,1 2-51-16,2 6-77 15,-5-6-26-15,-2-1-23 16,-3-2-28-16,-9-8-18 15,7 6-6-15,-3-9-138 16,-2-2-141-16</inkml:trace>
  <inkml:trace contextRef="#ctx0" brushRef="#br0" timeOffset="49337.5685">6543 10477 994 0,'-8'0'489'0,"-9"4"-170"0,-4 5-86 16,-3 7-117-16,0 6-35 15,-2 3-50-15,2-2-14 16,-3 3-76-16,1-4-119 16</inkml:trace>
  <inkml:trace contextRef="#ctx0" brushRef="#br0" timeOffset="49921.3327">5642 9289 804 0,'3'-3'363'0,"3"-1"-165"0,18 4-106 15,10 0-25-15,22 6-26 16,7 4-8-16,10 4-14 16,0 0-3-16,-2 2-3 15,-3-4-1-15,-14-6 3 16,-6-5 3-16,-18-9 7 15,-8-3 1-15,-11-9-29 16,-3-1-13-16,-2 2-15 16,-1 0-8-16,3 11 18 15,-3 2 7-15,0 10 19 16,2 4 12-16,-3 12 31 16,0 3 14-16,-8 5 1 15,-2 2-4-15,-1-3-23 16,5-1-50-16</inkml:trace>
  <inkml:trace contextRef="#ctx0" brushRef="#br0" timeOffset="50291.8546">7018 9831 1171 0,'2'0'451'0,"-1"6"-324"15,5 8-52-15,-1 15-56 16,0 9-6-16,4 11-8 16,-3 0-2-16,-1-3 0 15,-1-4-14-15,-3-9-208 0</inkml:trace>
  <inkml:trace contextRef="#ctx0" brushRef="#br0" timeOffset="50466.4046">6847 10063 1242 0,'6'-3'511'0,"4"2"-320"15,12-2-57-15,8 0-53 16,12 2-28-16,18 1-23 15,10 0-10-15,11 0-53 16,-3 2-116-16</inkml:trace>
  <inkml:trace contextRef="#ctx0" brushRef="#br0" timeOffset="50804.7932">8148 9601 892 0,'-3'-1'445'16,"-1"12"-96"-16,0 10-251 16,3 25-89-16,-1 19 0 15,3 21 6-15,1 3 3 16,2 0 4-16,2-12 2 16,-1-17-3-16,1-7-1 15,-4-18-1-15,2-8-2 0,-4-15-53 16,0-12-90-16</inkml:trace>
  <inkml:trace contextRef="#ctx0" brushRef="#br0" timeOffset="50965.8391">8025 9563 1178 0,'12'-3'441'0,"24"-1"-344"16,12 1-36-16,24 2-28 15,7 1-14-15,13 1-8 16,3 2-5-16,-2 6-122 16</inkml:trace>
  <inkml:trace contextRef="#ctx0" brushRef="#br0" timeOffset="51175.618">8069 9896 1175 0,'5'1'472'0,"4"-1"-307"0,20-1-65 16,14 0-11-16,19 0-30 16,5 1-12-16,16 2-31 15,5 2-5-15,13-4-118 16</inkml:trace>
  <inkml:trace contextRef="#ctx0" brushRef="#br0" timeOffset="51525.313">8470 10277 1033 0,'9'-6'407'0,"9"-6"-264"0,8 5-25 16,7 6-35-16,3 2-18 16,-4 11-39-16,-5 2-6 15,-14 2 12-15,-11 4 8 16,-21 5 5-16,-9 0 0 15,-6 5-18-15,-1 1-12 16,13-5-7-16,6-2-3 16,14-10-2-16,4-4 1 15,12-3 0-15,4-5 0 0,10 3-2 16,4-5-1-16,6 0-42 16,1 0-79-1</inkml:trace>
  <inkml:trace contextRef="#ctx0" brushRef="#br0" timeOffset="51888.4838">8752 10369 728 0,'0'-7'369'0,"9"-8"-70"15,6 5-123-15,10 0-53 16,3 5-18-16,1 3-38 16,0 5-24-16,-6 6-21 0,-5 1-3 15,-11 5-2-15,-7 0 2 16,-8 1-1-16,-2 2 0 16,-2-6-8-16,6 2-4 15,10-1-8-15,5-5-3 16,14 2-1-16,-1-3 1 15,3 5 3-15,2 2 2 16,-9 3 0-16,-5 3 2 0,-18-1 20 16,-15-7 10 15,9-7 8-31,2 1 3 0,-42 10 0 0,-2-6-69 0,4-12-261 16</inkml:trace>
  <inkml:trace contextRef="#ctx0" brushRef="#br0" timeOffset="52726.0669">8164 9358 621 0,'1'-2'293'0,"10"-4"-101"15,9 1-30-15,15 1-42 16,7 2-16-16,11 1-41 16,7 1-15-16,11-2-21 15,6 0-3-15,8-4-5 16,-4-2 0-16,-22-1-2 16,-12-4-5-16,-27 1-27 15,-9 3-12-15,-12 3-11 16,-8 2 2-16,-11-3 27 15,-4 0 9-15,8 1 3 16,1-1 0-16,9 5 0 0,5 1 5 16,4 4 9-16,-3-3 2 15,5 3 2-15,18 8-6 16,30 42 20-16,-36-29 21 16,-9 3 44-16,-5-1 19 15,-7-3 8-15,-3-2-12 16,-3-7-36-16,-5 0-20 15,-8-4-79-15,-9-2-338 16</inkml:trace>
  <inkml:trace contextRef="#ctx0" brushRef="#br0" timeOffset="67486.2931">23653 2056 241 0,'2'1'157'0,"7"3"-8"0,22 3 11 16,10 1 12-16,28 0-11 15,10-3-15-15,22-4-29 16,10-1-6-16,-2 0-29 16,-7-1-21-16,-15-2-20 15,-13-2-12-15,-22 0-10 16,-11 2 1-16,-21-1 0 16,-10 3 2-16,-10 1-1 15,-5-1-2-15,-6 0-3 16,-3 0-1-16,-1-3-1 15,2 1-1-15,1-5-5 16,4-3-4-16,4 2-10 16,4 0-5-16,5 4-5 15,3 0-2-15,2-2 0 16,5 3 0-16,-1 2 8 16,0 4 6-16,0 9 14 15,-3 0 12-15,3 4 12 16,-4 0 7-16,-5-1 12 0,-3-1 7 15,-6-3 0-15,-4-2-5 16,-3 1-17-16,2-3-12 16,3 0-15-16,2 0-38 15,5-4-197-15</inkml:trace>
  <inkml:trace contextRef="#ctx0" brushRef="#br0" timeOffset="67808.5532">24759 1665 535 0,'3'-9'371'0,"1"-11"73"16,-3 5-151-16,3 6-76 15,0 1-27-15,0 6-73 16,1 2-38-16,-4 10-57 16,-1 5-14-16,1 11-6 15,2 4-1-15,-2 7 1 16,3 3 2-16,1 3 0 0,1-3 1 16,0-3 2-16,-5-11 0 15,-2-9-25-15,-2-5-54 16,2-9-137-16,1-1-103 15</inkml:trace>
  <inkml:trace contextRef="#ctx0" brushRef="#br0" timeOffset="68030.5882">24638 1773 596 0,'-1'-4'336'0,"2"-1"-33"16,5-2-56-16,8 4-56 15,7 1-31-15,9 2-41 16,4 0-19-16,5 4-23 16,3-1-12-16,-4 0-30 15,1 0-8-15,-7-1-9 16,-7 1-3-16,-9-3-12 16,-5 1-53-16,-7 0-314 15</inkml:trace>
  <inkml:trace contextRef="#ctx0" brushRef="#br0" timeOffset="68767.4976">23766 1132 897 0,'0'-1'384'0,"3"0"-223"16,-2 0-45-16,-1 1-62 16,0 3-27-16,2 27-25 15,4 77-2-15,-7-21-1 16,1 10 1-16,-1 6 3 15,0-8 2-15,1 0 1 16,-1-10 0-16,-1-13 5 16,4-9 0-16,-2-28 2 15,0-2 1-15,1-15 18 16,-2-6-44-16,-2-9-127 16,1-7-280-16</inkml:trace>
  <inkml:trace contextRef="#ctx0" brushRef="#br0" timeOffset="69201.8511">23767 1169 644 0,'-10'0'342'0,"-3"1"-89"0,-13 8-119 16,-1 5-30-16,-4 4-42 15,1 1-18-15,5 1-18 16,7-2-4-16,9-3-15 15,5-6-1-15,5-7 10 16,4-6 8-16,8-7 23 16,-1-6 9-16,4-6 4 15,2 0-2-15,-1 0-18 16,-1 1-8-16,0 10-11 16,0 1-4-16,-1 7-10 15,2 4-4-15,0 7-6 16,-2 6-4-16,1 14 1 15,5 1 2-15,3 7 39 16,4-2-111-16</inkml:trace>
  <inkml:trace contextRef="#ctx0" brushRef="#br0" timeOffset="69553.2686">24102 777 1050 0,'3'-7'475'0,"3"0"-214"15,-1 0-66-15,-4 7-93 16,0 4-34-16,-1 6-51 16,-2 11-14-16,2 15-4 15,0 6-1-15,0 3 2 16,3-3 2-16,1-5 2 16,-1-2 2-16,2-8 0 15,-2 1-36-15,-3-15-102 16,3 0-73-16</inkml:trace>
  <inkml:trace contextRef="#ctx0" brushRef="#br0" timeOffset="69837.1189">23919 965 864 0,'2'-4'402'0,"7"1"-158"15,5 1-51-15,12-1-44 16,9 3-18-16,13 0-23 16,8 0-13-16,5 2-26 15,-8 0-15-15,-17 1-13 16,-8 3 5-16,-16-5 1 16,-1 3-2-16,-8-3-9 15,2-1-12-15,-6 2-9 16,-1-2-1-16,1 0-2 15,0 0 0-15,0-1-94 16,0 0-96-16</inkml:trace>
  <inkml:trace contextRef="#ctx0" brushRef="#br0" timeOffset="76230.3097">9619 9997 666 0,'-16'1'298'0,"-4"2"-127"0,5 3-50 16,16-3-36-16,15 3-19 16,19 1-36-16,10-4-3 15,14 3-12-15,7-2-7 16,9 1-3-16,5-1 0 15,-2-1 3-15,-3 3 3 16,-15-1 2-16,-9-4-19 16,-22 1-109-16,-4-1-99 15</inkml:trace>
  <inkml:trace contextRef="#ctx0" brushRef="#br0" timeOffset="76518.5408">9755 10098 332 0,'-19'-3'241'16,"-12"-1"6"-16,9 2-58 16,6 3-26-16,14 4-68 15,4-1-31-15,14 3-35 16,5-3-2-16,11-1 8 15,8 0-4-15,13-1-7 16,6-1-5-16,16 0-7 16,3-1 0-16,-6 0 1 15,-5 0 0-15,-18-2-8 0,-13 2-28 16,-19 1-86-16,-8 1-44 16,-9 3-230-16</inkml:trace>
  <inkml:trace contextRef="#ctx0" brushRef="#br0" timeOffset="76797.9525">10133 9965 484 0,'13'0'255'16,"6"0"-52"-16,9 7-81 16,0-2-16-16,3 6-35 15,3 4-12-15,3-1-4 16,-1 0 5-16,-4 0 8 15,-6-4 2-15,-12 0 9 16,-2 0-2-16,-10-4 10 16,-2 2-2-16,-7 2-10 15,-3 1-5-15,-5 1-16 16,-6 1-12-16,-1 0-21 16,-1-1-3-16,6 0-2 15,6-2-1-15,4-4-45 16,-1-3-68-16</inkml:trace>
  <inkml:trace contextRef="#ctx0" brushRef="#br0" timeOffset="80627.4685">11820 9592 404 0,'0'-4'249'0,"-6"-5"5"15,-7 6-42-15,-13-2-54 0,-6 3-32 16,-17-2-57-16,-12 0-23 16,-13 4-22-16,-7-3-8 15,8 6-12-15,6 4-3 16,16-2-4-16,8 7-2 16,17-3-7-16,8-2-8 15,18-2-7-15,13-3 3 16,19 0 14-16,13-1 12 15,19 6 18-15,4 4 2 0,8 4-3 16,-3 4-2-16,-19 3-7 16,-14 0-3-16,-30 6 7 15,-19-1 5-15,-31 10 3 16,-17 4 1-16,-20 7-8 16,0 3-3-16,4-7-5 15,13-5 0-15,23-13 9 16,9-6 4-16,21-4 3 15,7-3 4-15,18-2-7 16,12 0-3-16,17-4-1 16,13-2-5-16,14-3-4 15,10 1-1-15,3 0-18 16,-9 1-73-16</inkml:trace>
  <inkml:trace contextRef="#ctx0" brushRef="#br0" timeOffset="80891.3323">12051 9683 1114 0,'-3'0'425'15,"1"11"-316"-15,-1 9-45 0,3 23-33 16,4 12 0-16,3 17 0 15,1 2 4-15,0-9 0 16,-1-10-6-16,-2-18 0 16,0-9-1-16,0-13 3 15,-5-6 9-15,-8-12-59 16,-4-8-65-16,-8-13-310 16</inkml:trace>
  <inkml:trace contextRef="#ctx0" brushRef="#br0" timeOffset="81040.2083">12042 9608 819 0,'29'-5'392'15,"19"-6"-162"-15,9 4-114 16,2 5-33-16,4 2-53 16,-1 4-12-16,-4 7-26 0,-7 0-58 15,-17 4-303-15</inkml:trace>
  <inkml:trace contextRef="#ctx0" brushRef="#br0" timeOffset="81232.4292">11986 9886 1022 0,'13'0'393'0,"21"0"-287"15,14 1-33-15,9 6-28 16,4 3-19-16,-1 2-32 16,-3 1-101-16</inkml:trace>
  <inkml:trace contextRef="#ctx0" brushRef="#br0" timeOffset="81785.2861">12479 10180 481 0,'9'-2'276'0,"7"-8"-27"0,3 2-28 16,-8-3-49-16,-3-2-24 16,-2 0-43-16,-6-4-18 15,-4-1-29-15,-6 0-16 0,-9 2-26 16,-4 2-11-16,-7 6-13 16,-1 6-8-16,-1 7-11 15,4 4-3-15,7 8 1 16,5-1 2-16,12 3 15 15,5-1 7-15,13-3 12 16,6-2 7-16,6-7 5 16,2-3 2-16,3-3 0 15,-1-5 0-15,-2-4 4 16,-1-2-2-16,-7-3-6 16,-1 3-1-16,-11-1-10 15,-3 6 8-15,-5 5 13 16,-1 1 0-16,-1 8 2 15,-3-1-9-15,0 8-12 16,0 3-1-16,4 11 2 16,1 5 1-16,3 4 1 15,-2 0 1-15,-1-3 1 16,3 0-1-16,-3-7 1 0,0-7 0 16,0-6 13-16,0-4-56 15,0-11-301-15</inkml:trace>
  <inkml:trace contextRef="#ctx0" brushRef="#br0" timeOffset="82227.624">12638 10324 772 0,'5'-5'337'0,"7"-4"-174"15,6 1-32-15,1 2-44 16,4 3-22-16,0 4-28 15,0 6-13-15,-3 0-11 16,-5 1-1-16,-10 0-2 0,-5 0 1 16,-12 2 1-16,3 3 0 15,-5-4 0-15,4 1-2 16,9-5-12-16,-1-4-5 16,10 3-3-16,1-1-3 15,3 4 6-15,3 5 0 16,-4 0 1-16,-5 5 4 15,-11 0 10-15,-5 0 5 16,-10 0 4-16,-2 0 1 0,2-6-92 16,3-2-169-16</inkml:trace>
  <inkml:trace contextRef="#ctx0" brushRef="#br0" timeOffset="82434.1146">12870 10433 790 0,'8'2'418'0,"8"6"-77"15,5 6-148-15,5 1-85 16,1 4-29-16,0 3-37 16,-3 1-16-16,-8-4-11 15,-3-1-5-15,-1-10-71 16,-4-5-67-16,-2-3-259 15</inkml:trace>
  <inkml:trace contextRef="#ctx0" brushRef="#br0" timeOffset="82557.3779">13106 10439 844 0,'-3'0'455'0,"-10"1"-99"0,-2 6-81 16,-10 7-112-16,-4 1-45 15,-5 9-65-15,0 1-17 16,3-1-19-16,4 1-43 15</inkml:trace>
  <inkml:trace contextRef="#ctx0" brushRef="#br0" timeOffset="83012.3492">13484 9911 579 0,'14'1'312'0,"20"2"-69"15,6 0-106-15,4 5-69 16,1-4-29-16,0-1-21 16,-3-2 1-16,-3 0-2 15,-6 2-19-15,-14-2-90 16,-5 0-85-16</inkml:trace>
  <inkml:trace contextRef="#ctx0" brushRef="#br0" timeOffset="83238.9559">13490 10044 834 0,'5'1'380'0,"8"-1"-154"15,9 5-37-15,13-1-42 0,2-2-15 16,6 3-28-16,-2 0-15 15,1-1-22-15,-4 0-14 16,-7-3-27-16,-6-1-8 16,-12-2-57-16,-4 3-95 15</inkml:trace>
  <inkml:trace contextRef="#ctx0" brushRef="#br0" timeOffset="84318.1748">14585 9661 1073 0,'3'-1'445'0,"0"-4"-277"16,-3 8-53-16,0-3-74 15,3 25-22-15,6 72-18 16,-6-14 1-16,-5 6 1 16,4 4 2-16,-4-23 4 15,1-11 1-15,1-15 0 16,0-10-14-16,1-15-84 15,-1-5-56-15,-6-14-260 16</inkml:trace>
  <inkml:trace contextRef="#ctx0" brushRef="#br0" timeOffset="84495.2784">14536 9662 882 0,'12'-9'395'0,"11"-6"-187"15,19 5-102-15,6 3-36 16,19 6-35-16,7 2-15 16,7 3-14-16,-1 3 0 0,-14 2-73 15,-8 1-113-15</inkml:trace>
  <inkml:trace contextRef="#ctx0" brushRef="#br0" timeOffset="84710.8336">14592 9977 988 0,'0'-2'388'0,"7"-1"-235"15,8 1-67-15,24 0-43 16,14 2 1-16,19 0-26 15,3 1-9-15,-1 3-33 16,-11 1-96-16</inkml:trace>
  <inkml:trace contextRef="#ctx0" brushRef="#br0" timeOffset="85008.2638">14886 10232 948 0,'5'-5'404'0,"3"-5"-211"15,5-3-59-15,5-1-61 16,3-2-14-16,1 0-19 16,-3-3 1-16,-1 7 20 15,-7 3 8-15,-5 3-5 16,0 9-11-16,-6 8-28 15,1 5-10-15,1 16-8 16,-2 3 0-16,4 6-1 16,-3 1 1-16,6-3 0 15,-2-2 1-15,1-10-11 16,2-5-51-16,-2-12-315 16</inkml:trace>
  <inkml:trace contextRef="#ctx0" brushRef="#br0" timeOffset="85376.5518">15134 10167 985 0,'7'-6'408'15,"8"-4"-243"-15,8 3-36 16,5 1-50-16,0 5-26 0,-1 1-32 16,-7 0-6-16,-7 7-5 15,-7 0-1-15,-7 0-2 16,-6 1-1-16,-4 2-1 16,-1 1-2-16,6-2-2 15,6-2-1-15,7 0-1 16,6 0 0-16,5 3 0 15,0 4 1-15,-6 1 0 16,-6 0 3-16,-9 2 16 16,-10 0 2-16,-11 2 4 15,-3 1-1-15,1-9-63 16,4-2-101-16</inkml:trace>
  <inkml:trace contextRef="#ctx0" brushRef="#br0" timeOffset="85575.365">15406 10280 841 0,'6'-1'427'16,"10"2"-105"-16,5 6-163 16,3 8-79-16,5 3-27 15,-6 6-26-15,1 1-6 16,-8-1-9-16,-3-2 2 15,-6-7-96-15,-1-3-106 0</inkml:trace>
  <inkml:trace contextRef="#ctx0" brushRef="#br0" timeOffset="85722.2917">15623 10310 681 0,'-7'0'439'0,"-6"0"18"15,4 9-163-15,-12 6-130 16,5 6-41-16,-12 4-67 15,-6 2-18-15,3 2-26 16,0-3 14-16,12-3-155 16,4-5-162-16</inkml:trace>
  <inkml:trace contextRef="#ctx0" brushRef="#br0" timeOffset="86208.9883">16038 10051 380 0,'-4'0'265'0,"2"0"30"15,0 0-111-15,2 0-89 16,0 0-29-16,0 0-23 15,10 1 2-15,20 3 5 16,50 5 11-16,-23-4-9 16,2-4-5-16,0 3-9 15,-9-1-11-15,-18-4 30 16,-5 2 10-16,-13-2 22 16,-4 0 7-16,-5 1-29 15,-2 1-10-15,-2-1-24 16,-1 0-8-16,0 0-11 0,0 0-4 15,0 0-91-15,-1 0-99 16</inkml:trace>
  <inkml:trace contextRef="#ctx0" brushRef="#br0" timeOffset="86739.4217">16961 9598 939 0,'-3'-12'426'0,"-2"-9"-184"16,4 9-74-16,3 23-90 16,8 12-35-16,2 28-50 15,2 16 6-15,-1 30 10 16,-2 3 2-16,-8-3 1 15,-1-6 2-15,-2-25 2 16,-2-9 2-16,1-11 0 16,-3-9 1-16,2-13-71 15,1-6-49-15</inkml:trace>
  <inkml:trace contextRef="#ctx0" brushRef="#br0" timeOffset="86928.6237">16937 9628 994 0,'11'-8'405'0,"15"-10"-260"16,11 3-38-16,19 8-54 0,10 2-23 16,19 6-27-16,5 4 0 15,0 5 7-15,-6 2-44 16,-9 3-185-16</inkml:trace>
  <inkml:trace contextRef="#ctx0" brushRef="#br0" timeOffset="87137.2014">17073 9952 986 0,'0'0'397'0,"8"1"-197"16,11 0-72-16,18-1-29 16,6-1-8-16,14 1-54 15,3 3-13-15,0 3-5 16,-4 0-45-16</inkml:trace>
  <inkml:trace contextRef="#ctx0" brushRef="#br0" timeOffset="87504.3496">17259 10179 1147 0,'0'-4'479'0,"-1"-3"-290"16,13 4-104-16,9 3-30 15,14 3-39-15,6 3-5 16,2 8-7-16,-7 1 1 16,-11 2 5-16,-11 3 7 15,-19 1 18-15,-6 0 5 16,-18 2 2-16,-5 4-5 0,0-3-15 16,0 2-7-16,12-5-6 15,6-6-2 1,12-4-1-16,4-1 1 0,9-2 4 15,2-4 1-15,9-1 1 16,3-3 0-16,5-3-4 16,4 2-3-16,6-5-4 15,-2-1-1-15,0-1-139 16,2 0-184-16</inkml:trace>
  <inkml:trace contextRef="#ctx0" brushRef="#br0" timeOffset="87953.2856">17575 10199 918 0,'5'-2'386'15,"14"-2"-212"-15,7 0-50 16,10 4-42-16,2 1-20 15,-4 2-31-15,-3 2-9 16,-7 3-5-16,-8-1 5 0,-14 2 20 16,-3 1 5-1,-16 0 0-15,-3 2-6 0,-5-3-19 16,1-1-6-16,5-5-5 16,8 2-3-16,12-2-3 15,7-1-2-15,10 0 2 16,7-2 0-16,3 5-3 15,1 3-1-15,1 9-2 16,-5 4-2-16,-9 2 8 16,-6 1 12-16,-13-1 34 15,-8 1 16-15,-14-4 19 16,-4-2-2-16,-3-3-20 16,1-4-12-16,8-5-19 15,4 0-7-15,8-6-8 16,1 0-2-16,5-2-5 15,1-3-2-15,3 4-68 16,1 0 86-16</inkml:trace>
  <inkml:trace contextRef="#ctx0" brushRef="#br0" timeOffset="93474.3419">18849 9976 457 0,'5'-16'278'0,"5"-14"-36"0,1-7-60 16,2-4-22-16,-4 3-24 15,-1 5-7-15,-1 13-17 16,-2 7-4-16,-4 8-43 16,2 5-26-16,-2 7-52 15,1 7-20-15,0 16-4 16,-2 7 5-16,0 17 16 15,3 3 7-15,1-5 9 16,-3-5 6-16,1-14 5 16,-2-7 2-16,-3-10 6 15,0 2 2-15,-10-13 8 16,-1 0 4-16,-7-5-4 16,-2-1-4-16,2-3-13 15,4 0-7-15,8 4-11 16,4-2-10-16,11 3-8 15,7 0 0-15,11-1 5 16,8 0 6-16,5-4 7 16,2-1-11-16,0 0-186 15</inkml:trace>
  <inkml:trace contextRef="#ctx0" brushRef="#br0" timeOffset="93992.3558">18986 9596 715 0,'-14'-8'307'0,"-28"-10"-155"16,-3 3-31-16,-14 12-53 15,-8 1-25-15,-3 15-43 16,2 11-17-16,11 15-6 15,6 10 0-15,12 19-4 0,10 9-4 16,18 8-4-16,11 5 2 16,20-8 10-16,15-5 8 15,17-13 15-15,13-13 4 16,33-21 43-16,6-17 43 16,7-31 65-16,-3-14 22 15,-10-25 13-15,-11-7-12 16,-18-8-12-16,-20-6 7 15,-37-4-24-15,-21 2-26 16,-43 9-58-16,-15 10-40 0,-8 20-28 16,1 7-67-16,19 14-166 15,7 3-100-15</inkml:trace>
  <inkml:trace contextRef="#ctx0" brushRef="#br0" timeOffset="99357.4905">2582 11098 642 0,'0'3'328'15,"-8"7"-84"-15,-10 1-68 0,-21 1-27 16,-13 2-28-16,-19-2-35 16,-4-2-5-16,-1-5-43 15,6-4-7-15,19-3-15 16,11-4-6-16,24 1-16 16,7 2-19-16,16 3-24 15,4 3-1-15,22 5 9 16,8 6 17-16,12 9 23 15,6 7 2-15,-8 9 8 16,-10 7 6-16,-25 5 11 16,-17 0 3-16,-26-3 0 15,-15 0-5-15,-5-10-6 16,-3-5-3-16,7-6-2 16,10-8-2-16,9-7-1 15,10-3-3-15,10-4-7 16,2-1 1-16,14 1 1 15,9 1 2-15,16 2 5 0,5-1-2 16,10-2-3-16,1-1 0 16,1-1-67-16,5 0-97 15</inkml:trace>
  <inkml:trace contextRef="#ctx0" brushRef="#br0" timeOffset="99559.5157">2576 11468 753 0,'15'-3'336'15,"8"-6"-112"-15,16 3-161 16,10 3-3-16,5-3-17 16,2 6-11-16,-5 0-14 15,-6-3-8-15,-16 0-113 16,-10-4-94-16</inkml:trace>
  <inkml:trace contextRef="#ctx0" brushRef="#br0" timeOffset="99693.4454">2818 11463 367 0,'-12'11'237'16,"1"11"-22"-16,5 4-73 16,-1 4-38-16,14-1-51 15,-1-4-17-15,3-1-24 16,11-3-42-16,0 1-211 0,7-3-47 15</inkml:trace>
  <inkml:trace contextRef="#ctx0" brushRef="#br0" timeOffset="100046.9231">3136 11677 433 0,'11'-9'295'0,"9"-10"-12"16,-13-1-41-16,-6 2-15 16,-9-1-34-16,-6 1-22 15,-7-3-55-15,-4-1-31 0,0 6-55 16,2 4-26-1,7 12-37-15,3 7-9 0,4 6-7 16,4 3 8-16,5-1 17 16,4-2 9-16,7 2 13 15,3-4 2-15,7-3 4 16,-2-1 1-16,4-4 4 16,3-5 0-16,-7-7 4 15,2-2 10-15,-4 0 8 16,-4 3 2-16,2 8-5 15,-2 5-11-15,0 4-9 16,0 4-3-16,0 3 0 16,2 1 1-16,1-2 1 15,1 0 1-15,-3-8 35 16,1-5 17-16,-3-5 25 16,-2-5 5-16,4-6-32 15,-2-3-17-15,-2 1-113 16,3-2-64-16</inkml:trace>
  <inkml:trace contextRef="#ctx0" brushRef="#br0" timeOffset="100651.0196">4080 11498 631 0,'0'8'266'0,"0"3"-122"16,7 8-86-16,7-3 11 15,8-2 3-15,6-4 2 16,5-10 5-16,1-2 6 15,-1-10 0-15,-4-4-6 16,-8-7-16-16,-4-6-11 16,-10-2 11-16,-4 4 1 15,-3 9-3-15,-2 9-7 16,-2 16-40-16,1 10-13 16,1 20-12-16,2 12-1 0,5 17 5 15,-1 6 4 1,-4 8 5-16,-4 1 3 0,-11-11 8 15,-1-5 1-15,-4-20 4 16,-2-9 2-16,-1-17 6 16,-2-8 7-16,1-16 3 15,0-10-4-15,7-13-21 16,2-11-18-16,12-9-51 16,9-3-57-16,13 0-204 15</inkml:trace>
  <inkml:trace contextRef="#ctx0" brushRef="#br0" timeOffset="100810.5281">4526 11605 900 0,'14'1'328'15,"22"-1"-274"-15,7 0-15 16,10-1-8-16,0 1-91 15</inkml:trace>
  <inkml:trace contextRef="#ctx0" brushRef="#br0" timeOffset="101115.5754">5240 11491 710 0,'-9'11'437'0,"-7"11"14"0,-13 6-291 15,-7-2-21-15,-4 1-61 16,1-1-16-16,4-6-32 16,7-3-8-16,5-12-14 15,1-8-10-15,-1-13-34 16,0-6-9-16,8-3-9 16,5 1 3-16,15 7 12 15,3 4-3-15,9 7 25 16,3 6 9-16,1 8 22 15,6 5 18-15,-2 10-1 16,4 6 2-16,0 1-8 16,-3 2-2-16,-2-7-8 15,-6-4-12-15,-5-5-214 16</inkml:trace>
  <inkml:trace contextRef="#ctx0" brushRef="#br0" timeOffset="101250.7165">5094 11205 1033 0,'-6'-5'443'0,"-3"-2"-244"15,6 5-144-15,10 8-231 16</inkml:trace>
  <inkml:trace contextRef="#ctx0" brushRef="#br0" timeOffset="101813.2689">5298 11074 862 0,'15'-1'347'15,"9"-1"-201"-15,14 0-81 16,4 1 3-16,1 1-18 0,2 1-13 16,-9 0-12-1,-6-1 0-15,-13-1 8 0,-7 0 6 16,-12-3-7-16,-5 1-6 16,-4 1-17-16,-3 0-9 15,-2 2-6-15,1 0-3 16,5 6-8-16,4 4-7 15,7 10-2-15,2 3 1 16,2 3 9-16,1 1 7 16,-2 1 8-16,0-1 1 0,2 1 3 15,-3-1 3-15,-2-2 4 16,-1-2 2-16,-1-7 5 16,0-3 0-16,0 1-5 15,2 3-2-15,6 9-8 16,-1 4 0-16,5 14-1 15,1-1 2-15,-5 2 5 16,-3 2 4-16,-8-4 11 16,-9-1 5-16,-11-5 1 15,-2-4 0-15,-4-10-2 16,0-10 4-16,0-10 2 16,0-7-2-16,7-11-10 15,5-2-10-15,9-3-52 16,8 1-37-16,7 3-157 15,7 1-265-15</inkml:trace>
  <inkml:trace contextRef="#ctx0" brushRef="#br0" timeOffset="101987.6575">5458 11441 699 0,'6'0'336'0,"5"2"-85"0,12 2-161 16,8 2-10-16,13-1-32 16,4 2-11-16,1-1-327 15</inkml:trace>
  <inkml:trace contextRef="#ctx0" brushRef="#br0" timeOffset="102456.7951">5977 11616 839 0,'-3'-3'380'15,"-3"-5"-171"-15,-5 1-74 16,-4-6-19-16,-9 0-22 15,-5 1-22-15,-2 4-42 0,0 1-12 16,2 11-26-16,6 6-2 16,9 6 2-16,5 2 2 15,10 4 4-15,8-1 2 16,10-3 1-16,4-2 3 16,6-5 4-16,0-4 1 15,-6-7 5-15,1-5 0 16,-10-8 4-16,3 1 0 15,3-5-2-15,-8 2-1 0,2 2-1 16,-1 6 1-16,-5 6-3 16,1 3-1-16,4 6-5 15,-5 1-2-15,4 5 1 16,1-2 1-16,-1-3 1 16,1-2 30-16,-1-6 34 15,0-1 13-15,1-6 15 16,-2-3-26-16,0-4-32 15,0 0-13-15,-4 0-72 16,-3 0-73-16</inkml:trace>
  <inkml:trace contextRef="#ctx0" brushRef="#br0" timeOffset="102771.5925">6574 11606 890 0,'-9'8'430'0,"-7"5"-165"16,-10 2-140-16,0 0-41 15,-5-2-45-15,5-1-9 16,1-6-5-16,-3-7-12 16,6-9-13-16,-2-3-6 15,7-6-11-15,6 3 5 16,11 1-2-16,10 5-1 0,5-1 24 15,5 5 10-15,5 6 33 16,-2 3 16-16,1 7 1 16,-1 3 7-16,2 4-1 15,1 2-7-15,1-1-18 16,1 0-11-16,-5-3-44 16,-3-1-80-16</inkml:trace>
  <inkml:trace contextRef="#ctx0" brushRef="#br0" timeOffset="103322.3759">7289 11543 843 0,'-1'-2'537'0,"-2"1"48"16,2-2-330-16,0 2-148 15,0-1-41-15,1 2-51 16,0 0-8-16,0 0-129 15,0 0-121-15</inkml:trace>
  <inkml:trace contextRef="#ctx0" brushRef="#br0" timeOffset="103484.7324">7216 11703 1616 0,'0'0'696'15,"0"0"-370"-15,0-1-96 16,-1 1-102-16,0-2-43 16,0 2-58-16,1 0-20 15,0 0-28-15</inkml:trace>
  <inkml:trace contextRef="#ctx0" brushRef="#br0" timeOffset="104413.1343">2793 12694 404 0,'2'3'267'0,"-3"-2"5"15,-11 4-56-15,-22-1-50 16,-11-2-41-16,-19-2-37 16,-7 0-10-16,-12-3-16 15,-7 0-15-15,1 5-24 16,7 1-8-16,18 3-15 16,15 1-1-16,20-3-10 15,8 0-10-15,19 2 0 16,6 1 3-16,23 3 11 15,9 1 11-15,20 4 9 16,8 3 2-16,15 6 5 16,1 5-2-16,-8 8-1 0,-9 0-4 15,-31-1-7-15,-14 0-3 16,-29-1 0-16,-18 0-2 16,-29-1 3-16,-15 2 1 15,-17-3 2-15,4 2-1 16,12-8 0-16,10 1 0 15,26-6-2-15,7-5-1 16,19 0-5-16,13-3-1 16,11 1-2-16,13 1 2 0,18 3 6 15,11 0 2-15,16-1 5 16,9 1 0-16,7-1 2 16,-8-8 0-16,-10-3 22 15,-8-6-66-15</inkml:trace>
  <inkml:trace contextRef="#ctx0" brushRef="#br0" timeOffset="104679.1759">2964 12890 960 0,'2'-7'427'0,"1"-2"-221"0,0 9-61 16,0 22-78-16,1 11-20 16,2 20-10-16,-1 5 0 15,0 1-3-15,-3 0-7 16,-5-5-8-16,2 1-2 16,-5-4-2-16,4-7 1 15,1-17-20-15,-4-8-14 16,4-17-163-16</inkml:trace>
  <inkml:trace contextRef="#ctx0" brushRef="#br0" timeOffset="104856.9187">2985 12811 1052 0,'15'-11'389'0,"21"-7"-304"15,13 1-20-15,13 6-26 16,4 7-15-16,4 8-21 16,-4 5-10-16,-14 6-189 15</inkml:trace>
  <inkml:trace contextRef="#ctx0" brushRef="#br0" timeOffset="105064.1058">3049 13052 980 0,'0'0'419'0,"3"7"-218"16,13-3-69-16,14 0-3 15,19 4-47-15,1-6-36 16,11 1-78-16,-3 4-301 0</inkml:trace>
  <inkml:trace contextRef="#ctx0" brushRef="#br0" timeOffset="105776.3002">3532 13408 454 0,'3'-4'255'0,"5"-7"-43"16,0-3-21-16,-4-6-36 16,-1-1-14-16,-2 1-19 15,-5-2-18-15,-9 5-30 16,-4 2-16-16,-8 3-34 16,2 9-15-16,-3 5-26 15,2 7-8-15,1 6-10 16,4 4 3-16,11 3 5 15,5 1 4-15,11 0 12 16,4-4 7-16,11-5 8 16,0-3 2-16,3-10 8 15,-7-1 2-15,-2-11 3 16,-5-1 0-16,0-7 0 0,-2-3-2 16,-3 2-3-16,0 2-3 15,-6 8 8-15,-3 6 2 16,0 14 0-16,-7 6 3 15,3 15-12-15,2 9-3 16,-3 6 1-16,6 3 1 16,1-2 0-16,-2-5 0 15,5-6 0-15,0-4 0 16,-1-13 1-16,2-3 0 16,0-8-74-16,0-3-152 15</inkml:trace>
  <inkml:trace contextRef="#ctx0" brushRef="#br0" timeOffset="106375.4087">3619 13555 458 0,'-1'0'266'16,"-2"-3"-28"-16,3 1-54 0,0 1-50 16,0-1-22-16,6-1-35 15,16-5-8-15,36 1-19 16,-30 8-8-16,-1 11-6 15,-4-5-6-15,-12-1-3 16,-7 5 0-16,-12-3-5 16,-4 3 0-16,-11 0-2 15,0-4-2-15,2-3-3 16,4-3-3-16,11-1-16 16,5 4-6-16,6-3-7 15,-5-1-1-15,0 0 10 16,17 5 3-16,33 14 4 15,-31-5 4-15,-8 1 24 16,-7-1 9-16,-17 2 9 16,-8-2 0-16,-10 0-16 15,-2-4 1-15,5-8-102 16,8-3-123-16</inkml:trace>
  <inkml:trace contextRef="#ctx0" brushRef="#br0" timeOffset="106933.4716">3959 13688 856 0,'0'3'335'0,"1"6"-225"15,2 0-30-15,3 2-27 16,6 0-3-16,1-2 4 15,-2-3 4-15,7-6 16 16,-8-5 4-16,7-3 0 0,-2-6 2 16,-5-1 1-16,1 2-5 15,-10-3-14-15,4 5-12 16,-5 4-30-16,-2 2-13 16,-1 5-17-16,2 6-7 15,1-6-2-15,0 5 3 16,0 25 5-16,7 38 2 15,1-18 4-15,-1 5 1 16,-8 0 6-16,-10-4 8 0,-8-13 15 16,-3-5 7-16,2-12 6 15,1-5-1-15,-3-11-5 16,-2-9-1-16,-2-11-4 16,0-7-7-16,8-5-16 15,4-2-12-15,9-4-59 16,5-1-53-16,9-3-166 15</inkml:trace>
  <inkml:trace contextRef="#ctx0" brushRef="#br0" timeOffset="107622.6651">3329 12602 689 0,'1'-2'329'15,"3"-2"-110"-15,16 4-126 16,13 0-20-16,16 1-18 16,5 1-4-16,7 1-25 15,1 3-7-15,0 1-7 16,-6 2-1-16,-9-2 4 0,-10-1 4 15,-13-5 5-15,-5-4-1 16,-11-5-16-16,-2-3-5 16,-7-5-9-16,-3 0 0 15,-4 1 7-15,0 2-2 16,3 6-8-16,1 1-7 16,6 6-10-16,4 0 3 15,6 8 15-15,5 3 12 16,4 2 30-16,-2 5 17 0,-6 0 35 15,-4-3 16 1,-13 5 14-16,-6 1-9 0,-12 2-31 16,-1 1-20-16,-2-3-30 15,6-4-5-15,13-2-378 16</inkml:trace>
  <inkml:trace contextRef="#ctx0" brushRef="#br0" timeOffset="108208.8058">4599 13136 974 0,'11'-4'361'0,"17"4"-277"15,9 0-25-15,16 1-17 0,7 6-15 16,4-2-16-16,-6 0 12 15,-13 0-104-15,-10-1-122 16</inkml:trace>
  <inkml:trace contextRef="#ctx0" brushRef="#br0" timeOffset="108387.856">4606 13234 788 0,'0'2'366'0,"5"3"-124"16,12-3-38-16,20-1-29 16,10 1-17-16,17-2-54 15,0 4-28-15,-5 2-39 16,-10-1 4-16</inkml:trace>
  <inkml:trace contextRef="#ctx0" brushRef="#br0" timeOffset="109896.2294">5752 12744 1014 0,'-1'-4'459'0,"0"-4"-235"16,1 8-78-16,0 18-101 15,2 15-26-15,3 35-12 16,-1 13 2-16,1 7 9 16,-2 0-3-16,0-20 0 15,-3-8 1-15,1-13 1 16,-1-7-7-16,0-19-103 16,0-2-38-16,-4-16-282 15</inkml:trace>
  <inkml:trace contextRef="#ctx0" brushRef="#br0" timeOffset="110100.609">5636 12686 1062 0,'11'-3'401'15,"21"-5"-279"-15,17 3-28 16,21 0-12-16,9 2-15 15,9 3-34-15,1 0-12 0,-9 3-25 16,-7 1-49-16,-16 3-133 16,-11 0-128-16</inkml:trace>
  <inkml:trace contextRef="#ctx0" brushRef="#br0" timeOffset="110307.0913">5842 12969 845 0,'13'3'363'0,"14"3"-197"16,10-2-9-16,13-4-49 15,4 2-34-15,7 0-44 16,1 3-24-16,-11-1-279 15</inkml:trace>
  <inkml:trace contextRef="#ctx0" brushRef="#br0" timeOffset="110807.369">6044 13455 799 0,'-3'-1'400'16,"-2"-2"-144"-16,6-6-95 15,2-8-27-15,10-4-51 0,4-3-15 16,-1-2-10-16,2 0 3 15,-7 4 4-15,-2 6 2 16,-4 8-2-16,-2 6-13 16,-1 7-28-16,-2 7-15 15,1 17-16-15,1 9 2 16,0 12 5-16,-2-1 0 16,-1-3 4-16,-5-8 1 15,2-13 3-15,-1-5-8 16,5-8-160-16,3-2-417 0</inkml:trace>
  <inkml:trace contextRef="#ctx0" brushRef="#br0" timeOffset="111200.3371">6283 13373 857 0,'11'-10'413'16,"3"-6"-148"-16,6 4-137 0,7 2-26 16,2 9-48-1,0 1-20-15,-3 4-20 0,-4 6-3 16,-14 3-4-16,-1 4 1 15,-8 0 1-15,-10 1 1 16,-1 0 1-16,-2-5-2 16,5-1-1-16,4-5-5 15,5-1-5-15,1-1-2 16,10 1-3-16,0 2 3 0,6 5 2 16,-2 0 2-1,-9 5 4-15,-5 2 3 16,-12-2 4-16,-3 2 0 0,-11-7 7 15,-4-2-28-15,3-4-166 16</inkml:trace>
  <inkml:trace contextRef="#ctx0" brushRef="#br0" timeOffset="111600.3566">6604 13537 998 0,'0'1'412'0,"0"3"-233"16,1 3-61-16,-1-7-63 15,0 0-11-15,5 14-29 16,18 30-2-16,-6-38 0 16,0-2 3-16,2-6 31 0,-1-1 10 15,-2-3 8-15,2-4 4 16,-6-5-10-16,2-1-4 15,-6 2-8-15,-3 2-8 16,-2 8-27-16,-3 4-10 16,0 7-9-16,3 5-3 15,-2 11 1-15,1 7 3 16,0 7 3-16,1 6 0 16,-2 9 3-16,-1-2 9 15,-10 3 23-15,0 2 17 0,-10-9 19 16,-2-6-4-16,-4-12-13 15,1-9-9-15,-3-17-4 16,-1-8-41-16,-1-18-112 16,-1-13-84-16</inkml:trace>
  <inkml:trace contextRef="#ctx0" brushRef="#br0" timeOffset="112308.7042">5832 12433 732 0,'8'-6'327'15,"4"-2"-120"-15,21 4-114 16,3 1-9-16,26 4 3 15,-1 7-10 1,-31-3-28-16,1-1-11 0,89 19-18 16,2 1-4-16,-17-3 1 15,-60-10 1-15,-11-9 5 0,-7-4-9 16,-14-5-16-16,-10-9-6 16,-9-6-8-16,-6-3 7 15,-9-5 9-15,2 5 0 16,3 2 0-16,4 6-5 15,10 11-12-15,2 4-3 16,6 4 5-16,-6-2 3 16,5 3 12-16,17 15 5 15,31 43 17-15,-33-30 10 0,-7 1 32 16,-5 1 21-16,-14-9 24 16,-7 0 4-16,-13-1-13 15,-5-3-20-15,1 2-39 16,1-1-16-16,9-1-63 15</inkml:trace>
  <inkml:trace contextRef="#ctx0" brushRef="#br0" timeOffset="116624.3068">7653 13083 810 0,'-7'0'282'0,"3"-1"-221"16,9 2 12-16,30 3 21 15,13-1 0-15,23 0-38 16,12-2-23-16,12 0-24 16,3 3-3-16,-3-2 2 15,-10 2-8-15,-20-4-149 16,-9 0-167-16</inkml:trace>
  <inkml:trace contextRef="#ctx0" brushRef="#br0" timeOffset="116903.2594">7752 13189 425 0,'-4'0'245'0,"2"0"-13"15,4-2-84-15,-2 0-38 16,15 1-12-16,54-1-14 16,-17 2-24-16,13-4-24 15,9 3-8-15,5 0-17 16,-6 0-2-16,-8 2-28 16,-11 4-60-16,-12-2-229 15</inkml:trace>
  <inkml:trace contextRef="#ctx0" brushRef="#br0" timeOffset="117111.8205">8362 13068 515 0,'8'-1'291'0,"7"-3"-66"15,8 8-64-15,0 4-26 16,3 8-13-16,-4 2-15 15,-12 3-1-15,-7 1 9 16,-12 0-25-16,-7 1-8 16,-8-4-27-16,-2 1-48 15</inkml:trace>
  <inkml:trace contextRef="#ctx0" brushRef="#br0" timeOffset="118807.2596">9757 12693 561 0,'-17'-6'269'0,"-35"-5"-114"16,-12 4-25-16,-20 1-51 15,-2 5-17-15,7 3-17 16,13 1-10-16,23 3-12 15,11-1 3-15,24 1-19 16,10 2 7-16,21 0 10 16,14 5 1-16,18 3 22 15,11 3-10-15,10 6-13 16,1 3 6-16,-8 7 2 16,-14 1 2-16,-31-3 0 15,-15 4-12-15,-37 1-1 16,-15-3-1-16,-21 4 3 15,-11-1 0-15,4-6-6 0,6-2-1 16,17-7-4-16,11-2-4 16,16-5-8-16,8 0 0 15,19-2-2-15,8-2 2 16,19 0 5-16,17 0-1 16,15-1 2-16,19 1-3 15,14 1 1-15,-4-1 4 16,-5-4-86-16,-12-5-125 15</inkml:trace>
  <inkml:trace contextRef="#ctx0" brushRef="#br0" timeOffset="119058.0173">10111 12784 1068 0,'-1'0'398'0,"-1"9"-291"16,0 11-44-16,0 24-26 15,0 10 3-15,2 16-6 16,2 1-8-16,3-8 0 16,-1-5-4-16,2-16-3 15,0-5 2-15,-2-14-33 0,0-7-71 16,-6-12-385-16</inkml:trace>
  <inkml:trace contextRef="#ctx0" brushRef="#br0" timeOffset="119226.3059">10027 12747 771 0,'19'-7'369'0,"18"-6"-117"0,15 2-149 16,8 4-15-16,5 3-39 15,3 1-20-15,1 6-20 16,2 2 9-16,-5 5-164 16,-12 1-258-16</inkml:trace>
  <inkml:trace contextRef="#ctx0" brushRef="#br0" timeOffset="119426.4098">10163 13039 958 0,'-2'1'381'0,"2"5"-191"16,9-4-76-16,17 2-18 0,12-2-9 16,14 1-52-16,7 0-19 15,7 0-61-15,1-1-106 16</inkml:trace>
  <inkml:trace contextRef="#ctx0" brushRef="#br0" timeOffset="119958.8914">10606 13312 531 0,'4'-7'296'0,"11"-5"-39"16,-4-1-27-16,-7 0-46 15,1 2-26-15,-9-2-54 16,-4-2-27-16,-6 2-40 16,-2 3-17-16,-3 3-21 15,-4 2-10-15,2 8-11 16,0-1-2-16,5 8-3 0,6 2 4 16,5 1 5-16,5 2 2 15,9-2 6-15,3 0 0 16,7-5 5-16,1-4 2 15,2-2 5-15,-3-3 3 16,-4-3 3-16,-3 3 0 16,-5-1-7-16,-1 4 6 0,-4 10 2 15,1 2 3 1,-1 14 10-16,0 9-1 0,-1 6-1 16,0 2-2-16,0-5-2 15,-1-6-3-15,0-10 1 16,0-3 2-16,0-9 3 15,1-2 1-15,-1-2-127 16,0-7-170-16</inkml:trace>
  <inkml:trace contextRef="#ctx0" brushRef="#br0" timeOffset="120342.5024">10709 13363 745 0,'5'-5'324'0,"6"0"-174"15,0 0-66-15,10 5-19 16,3 2-28-16,-9 4-10 15,7 6-9-15,-10 0 1 16,-8 3 1-16,3 0 0 16,-11-2-1-16,-7-2 0 0,3-3-5 15,1-2-5 1,7-1-9-16,8 1-2 0,3-2-1 16,0-1 1-16,-1 1 3 15,-2 0 7-15,-7 4 12 16,-1 1 6-16,-13 1 4 15,-5 2-3-15,0-4-29 16,-1-1-100-16</inkml:trace>
  <inkml:trace contextRef="#ctx0" brushRef="#br0" timeOffset="120713.4424">10942 13519 923 0,'-1'2'381'0,"-1"1"-222"16,3 8-103 0,1 0-25-16,6 2-19 0,3 0-6 15,4-5 5-15,2 0 5 16,5-8 29-16,-1-1 17 16,-2-8 21-16,-3-2 6 15,-3-4-8-15,-3 2-9 16,-3 1-18-16,-1 0-9 15,-2 9-25-15,-3-2-15 16,-1 8-19-16,0-3-8 16,0 0-2-16,0 21 2 0,1 40 10 15,0-26 2-15,-1 10 5 16,-2-2 4-16,-9-2 40 16,-7-3 9-16,-10-8 29 15,-6-3 10-15,-7-12-19 16,-3-7 3-16,2-12-22 15,4-5-8-15,11-10-40 16,10-1-45-16,11-7-203 16</inkml:trace>
  <inkml:trace contextRef="#ctx0" brushRef="#br0" timeOffset="124229.5337">11626 12977 331 0,'4'2'202'0,"13"0"-6"15,3 3-32-15,18-5-52 16,7-1-32-16,13 4-52 15,5 1-11-15,-4 3-5 16,-3 1-1-16,-17-6-80 16,-7 4-132-16</inkml:trace>
  <inkml:trace contextRef="#ctx0" brushRef="#br0" timeOffset="124437.8596">11682 13102 527 0,'-1'3'279'15,"2"1"-47"-15,9 1-28 16,8-1-32-16,13 3-12 16,14-3-47-16,5-1-27 0,12 0-53 15,-2-2-10 1,-5 1-4-16,-2 2-31 0</inkml:trace>
  <inkml:trace contextRef="#ctx0" brushRef="#br0" timeOffset="124775.7776">12751 12646 817 0,'-1'-9'412'0,"-1"-8"-105"15,-1 9-131-15,1 16-102 0,1 13-27 16,0 20-46-16,1 13 3 15,1 24 2-15,3 10 1 16,1 1 1-16,-3-4 3 16,1-18 2-16,-6-11 2 15,3-12 6-15,-2-7 4 0,0-12 8 16,1-9-31-16,-3-12-91 16,4-10-120-16</inkml:trace>
  <inkml:trace contextRef="#ctx0" brushRef="#br0" timeOffset="124967.2277">12817 12630 648 0,'18'-6'325'0,"28"-3"-85"16,7 1-82-16,12 6-65 15,-2 4-31-15,-6 3-43 16,-5 3 3-16,-11-1-225 16</inkml:trace>
  <inkml:trace contextRef="#ctx0" brushRef="#br0" timeOffset="125187.1622">12691 12955 794 0,'6'6'374'0,"2"0"-169"16,18-1-56-16,14 2-14 0,18-5-61 16,14 3-26-16,3 2-31 15,-6-1 1-15,-14 3-115 16,-12-3-199-16</inkml:trace>
  <inkml:trace contextRef="#ctx0" brushRef="#br0" timeOffset="125538.3503">13008 13301 587 0,'1'-3'298'0,"9"-2"-64"0,0-3-75 16,9-4-36-16,2-2-17 16,0-3-11-16,0-3 1 15,-7-1 4-15,-4 1-3 16,-8 4-11-16,-1 5-4 15,-1 8-31-15,4 5-13 16,-5 10-30-16,1 6-15 16,0 12 3-16,-1 5 1 0,1 8 3 15,3 4 1 1,-2-5 6-16,7-4 3 0,-3-10 5 16,-2-7-12-16,0-10-109 15,-2-3-129-15</inkml:trace>
  <inkml:trace contextRef="#ctx0" brushRef="#br0" timeOffset="126019.9714">13213 13204 681 0,'6'-4'310'16,"11"-4"-138"-16,1 3-26 15,11 0-46-15,3 3-21 16,2 3-34-16,0 2-11 0,-11 4-15 16,-6 2-6-16,-11 2-5 15,-6 0 1-15,-7 3 0 16,-6-1 2-16,0-3 1 16,2 3-3-16,7-7-3 15,5-1-4-15,9 1-2 16,4-1-1-16,8 6-2 15,1 3-2-15,-2 6-1 16,-3 3 1-16,-17-1 23 16,-11 2 11-16,-20-2 12 15,-9-5 3-15,-10-2-15 16,4-3-5-16,8-10-84 16,12 0-142-16</inkml:trace>
  <inkml:trace contextRef="#ctx0" brushRef="#br0" timeOffset="126572.9056">13623 13349 497 0,'0'5'306'16,"1"3"18"-16,-2 9-197 15,-3 4-10-15,-2 6-39 16,4 5-18-16,2-4-33 15,6 0-7-15,3-6-2 16,3-6 1-16,3-10 12 16,1-5 4-16,3-7-5 15,1-3 34-15,-2-7 3 16,-3-1 2-16,-4-3 14 16,-3 2-34-16,-5 4-11 15,3 3-6-15,-2 4-19 16,0 5-13-16,0 7-24 0,-2 3-6 15,1 13-7-15,-3-1 5 16,1 14 9-16,-1 1 2 16,0 8 8-16,0 7 6 15,-4-4 6-15,-5 1 1 16,-14-5 26-16,-5-5 10 16,-8-6 41-16,2-5 12 15,-7-11-8-15,-1-6-2 16,0-16-31-16,1-5-32 15,15-9-118-15,7-1-80 16</inkml:trace>
  <inkml:trace contextRef="#ctx0" brushRef="#br0" timeOffset="129113.6546">14869 13114 246 0,'-20'-4'187'0,"-21"-6"64"16,0-4-51-16,14-5-61 15,6-6-29-15,14 1-75 16,11 1-23-16,14 2-17 15,7-1 7-15,16 11 24 16,1 3 17-16,6 14 20 16,-3 11-5-16,-9 6-13 15,-9 4-9-15,-19 5-5 16,-13-6 2-16,-28 5-2 16,-6 3-1-16,-14-3-11 15,3 4-6-15,17-4-7 16,5-4-2-16,24-2-5 15,7-2-1-15,18-4 1 16,5-3 1-16,9-6 5 16,2-3 1-16,3-4 4 0,-2-3-23 15,-1-5-201-15</inkml:trace>
  <inkml:trace contextRef="#ctx0" brushRef="#br0" timeOffset="129468.3604">15063 12916 617 0,'-22'-19'281'0,"-30"-18"-101"15,-6 7-55-15,-12 12-50 16,-1 10-23-16,3 16-52 16,-1 13-9-16,1 19-11 15,0 7-3-15,7 12-6 16,7 4 5-16,26 0 13 15,14 2 6-15,25 6 15 16,13 2 4-16,24 5 8 16,15-6 9-16,23-19 10 15,14-16 3-15,18-30 27 16,1-14 8-16,-10-37 34 16,-13-12 29-16,-23-22 24 15,-18-8 16-15,-35-3-7 16,-22-3-25-16,-38-1-72 15,-13 5-34-15,-15 18-49 16,-5 19-32-16,-8 27-185 0,-4 11 51 16</inkml:trace>
  <inkml:trace contextRef="#ctx0" brushRef="#br0" timeOffset="145865.9959">2293 14592 904 0,'-27'-5'371'0,"-34"-2"-202"15,4 8-44-15,11 13-40 16,8 8-26-16,14 13-51 16,6 3-11-16,20 2-4 15,7 2 2-15,27-8 2 16,10-6 1-16,17-10 2 15,9-8 4-15,-7-12 4 16,-4-1 6-16,-24-5 8 16,-15 1 11-16,-23 2 14 15,-16 2 8-15,-21 2 1 16,-13 2-6-16,-14 8-18 16,0 6-12-16,4 19-14 15,5 6-7-15,15 10-4 16,7 0-1-16,20 1-1 15,10-3 2-15,20 0-1 0,8-5 2 16,13-11 0-16,10-10 0 16,12-18 1-16,1-6 3 15,5-17 6-15,-5-5 5 16,-11-8 6-16,-4-5 2 16,-15 2 2-16,-9 1 9 15,-10 8 11-15,-4 9 7 16,-7 14-10-16,-1 3-11 0,-3 11-21 15,-3 3-8-15,8 7-1 16,-1 4 1-16,4 3 1 16,3 0-5-16,-2-1-172 15,-2 1-216-15</inkml:trace>
  <inkml:trace contextRef="#ctx0" brushRef="#br0" timeOffset="146008.4128">2504 14794 879 0,'0'-4'393'0,"-3"-5"-184"16,4 5-142-16,-7 4-169 16</inkml:trace>
  <inkml:trace contextRef="#ctx0" brushRef="#br0" timeOffset="146218.202">2690 15089 718 0,'5'15'413'0,"3"12"-60"16,3-1-184-16,4-1-25 16,4-9-47-16,-1-5-9 15,3-10-2-15,-2-6-5 16,1-10-20-16,0-2-16 0,-3-5-22 15,-2 0-58-15,-2 0-185 16,-2 0-344-16</inkml:trace>
  <inkml:trace contextRef="#ctx0" brushRef="#br0" timeOffset="146631.4007">3354 15104 733 0,'-1'10'441'15,"-3"9"-79"-15,-16 4-137 16,-8 1-50-16,-8-1-94 16,-2-2-26-16,5-11-23 15,3-7-2-15,7-8-52 16,3-8-25-16,10-5-33 16,1-1-9-16,7 0 31 0,4 1 16 15,2 3 16-15,8 4 10 16,2 3 16-16,1 8 9 15,8 8 5-15,-3 0-4 16,5 9-4-16,-1-1-1 16,1 4 3-16,3 2 0 15,2-4 2-15,2-4 0 16,4-8 0-16,-3-5 1 16,1-10 4-16,-2-6 1 0,-9-8 3 15,0-3 1-15,-6 0 23 16,-2 5 6-16,-3 12 30 15,-5 2 2-15,-4 13-16 16,0 4-4-16,-3 11-19 16,2 5 0-16,0 8-8 15,2-2-4-15,-1-4-5 16,1-5-64-16</inkml:trace>
  <inkml:trace contextRef="#ctx0" brushRef="#br0" timeOffset="147838.1768">5041 14683 1108 0,'0'-4'474'0,"-3"0"-291"0,3 7-60 16,0-3-104-16,2 31-12 16,11 117 4-16,-6-44 3 15,-4 12 12-15,-8-15-4 16,0-18 0-16,-3-11 0 15,4-18 1-15,1-9-2 16,-1-18-46-16,1-12-86 16</inkml:trace>
  <inkml:trace contextRef="#ctx0" brushRef="#br0" timeOffset="148031.3301">4825 14709 855 0,'21'-4'446'16,"11"-7"-13"-16,22 9-340 15,15 2-11-15,20 5-15 16,9 4-10-16,8 3-36 16,-3-1-11-16,-9-2-190 15,-6-3-275-15</inkml:trace>
  <inkml:trace contextRef="#ctx0" brushRef="#br0" timeOffset="148263.6557">4973 15161 911 0,'7'0'402'0,"16"0"-141"16,12-1-106-16,31-2-27 16,12 0-20-16,11 0-55 15,-6 2-22-15,-12 2-58 16,-14 2-138-16</inkml:trace>
  <inkml:trace contextRef="#ctx0" brushRef="#br0" timeOffset="148705.9915">5389 15560 660 0,'4'-9'357'0,"1"-7"-94"0,0-5-64 16,3-4-18-16,-1-2-16 15,0 0-7-15,-1 5-21 16,1 6-13-16,-4 10-43 16,-1 5-22-16,1 11-39 15,0 7-13-15,0 16-8 16,3 3 0-16,-3 5 2 16,1-3 2-16,1-6 3 15,-2-3 0-15,0-9 3 16,0-4 0-16,-3-8 2 15,1-2-8-15,1-6-141 16,3-2-165-16</inkml:trace>
  <inkml:trace contextRef="#ctx0" brushRef="#br0" timeOffset="149095.0327">5572 15477 1049 0,'6'-4'447'16,"5"-7"-236"-16,9 2-71 16,13 0-56-16,4 5-27 15,9 6-37-15,2 4-5 0,-11 6-5 16,-6 3-1-16,-20-1-2 15,-5 1 0-15,-13-1 2 16,-8-4 2-16,-1-1 2 16,-2-3 2-16,5-3-1 15,7 1-10-15,7-4-13 16,6 0-4-16,7 1-4 16,0 1 6-16,4 8 7 15,-2-1 1-15,-4 7 5 16,-7 4 4-16,-17-1 7 15,-10 3 3-15,-10 0-1 16,-3-5-1-16,5-5-59 16,5-6-94-16</inkml:trace>
  <inkml:trace contextRef="#ctx0" brushRef="#br0" timeOffset="149581.0164">6289 15210 709 0,'0'0'341'0,"5"1"-109"16,6 4-64-16,15-1-56 0,7 1-24 16,11-1-41-16,4 1-10 15,3-3-16-15,-2 2-1 16,-13-4-15-16,-8 0-41 15,-15 0-134-15,-7 1-109 16</inkml:trace>
  <inkml:trace contextRef="#ctx0" brushRef="#br0" timeOffset="149795.104">6285 15367 474 0,'-3'2'300'0,"4"1"54"16,9 2-124-16,14-5-56 15,6 0-5-15,10-2-34 16,5-1-21-16,0 3-27 16,0 0-19-16,-9 2-37 15,-6 0-10-15,-9 0-103 16</inkml:trace>
  <inkml:trace contextRef="#ctx0" brushRef="#br0" timeOffset="150269.6548">7094 14727 952 0,'5'-4'407'0,"5"0"-229"15,1 7-59-15,7 22-67 16,1 16-21-16,2 31-17 0,-2 13-2 16,-11 14-1-16,-8 1 1 15,-7-7 1-15,-5-4 2 16,5-15-93-16,3-15-30 16,4-25-263-16</inkml:trace>
  <inkml:trace contextRef="#ctx0" brushRef="#br0" timeOffset="150476.0676">7271 15274 476 0,'9'-11'284'0,"6"-12"-7"16,-2 7-47-16,-10 6-50 15,-3 8-41-15,-11 6-62 16,-6 2-27-16,-10 8-31 16,-1 2 0-16,1 2-5 15,6 0-5-15,12-1-5 16,6 0 3-16,10-4 11 15,5 1 4-15,14-1 4 16,5-3-3-16,7-2-11 16,2-2-15-16,-2 0-234 15</inkml:trace>
  <inkml:trace contextRef="#ctx0" brushRef="#br0" timeOffset="150818.8089">7519 15442 885 0,'4'0'382'0,"10"2"-192"0,5-1-58 16,9-3-30-16,4 1-28 16,2-9-18-16,-3 1-3 15,-5-2 0-15,-6-6 1 16,-10 1-9-16,-5-1-2 0,-12 0-5 15,-8 3-9-15,-10 7-17 16,-7 6-7-16,-3 10-9 16,1 9-1-16,2 12 3 15,5 4-1-15,10 2 2 16,5-1 1-16,16-4 4 16,8-2 4-16,15-7 14 15,6-5 1-15,12-4 2 16,-2-6-1-16,-1-9-5 15,-2-3-45-15</inkml:trace>
  <inkml:trace contextRef="#ctx0" brushRef="#br0" timeOffset="151387.2162">8394 15511 801 0,'-12'3'297'0,"-9"2"-253"15,13 3-16-15,30 0 10 0,24-2-5 16,50-5 19-16,29-1 32 15,56 0 35-15,26 0 12 16,32 3 3-16,15 1-20 16,12-4-43-16,-10-3-21 15,-17-2-14-15,-19 0-9 16,-45 0-23-16,-17 5-95 16</inkml:trace>
  <inkml:trace contextRef="#ctx0" brushRef="#br0" timeOffset="151931.0192">8738 14391 924 0,'-1'-6'423'0,"-2"-4"-219"16,3 12-56-16,3 24-93 16,4 18-35-16,0 26-18 15,4 14 3-15,-3 21 5 16,-2 5 2-16,-6-4 0 16,-1-5 2-16,-3-28 3 15,-3-15 1-15,6-19-2 16,-1-12-34-16,3-11-300 15</inkml:trace>
  <inkml:trace contextRef="#ctx0" brushRef="#br0" timeOffset="152448.1701">9208 14952 621 0,'5'-3'315'0,"2"-11"-88"16,1 3-42-16,-8-5-33 16,0-4-15-16,-8 1-21 15,-8-2-13-15,-7-1-37 16,-7 1-22-16,-3 10-38 15,-1 7-14-15,-1 12-24 16,2 8-1-16,11 12 8 16,5 3 4-16,13 3 15 15,6 0 2-15,12-3 4 16,6-6 1-16,5-9 5 16,5-6 0-16,1-10 4 15,-3 0 2-15,-3-7 2 16,-3-3 3-16,-8-8 1 15,1-1 0-15,-6-2 19 16,-5 1 10-16,-5 7 9 16,-4 5 0-16,-2 8-26 15,0 7-15-15,3 10-15 16,0 6-3-16,1 10 1 16,1 5 2-16,4 4 1 0,-1-2 1 15,2-2 2-15,1-2-1 16,-1-4 2-16,1-5 0 15,0-6-96-15,1-5-114 16</inkml:trace>
  <inkml:trace contextRef="#ctx0" brushRef="#br0" timeOffset="152725.4369">9350 15228 882 0,'7'-4'417'0,"0"-7"-158"16,4-1-84-16,4-6-55 15,-3 0-27-15,2 2-27 16,-4 3-7-16,-6 7-16 16,-2 3-13-16,-2 5-17 15,0-2-6-15,0 0-7 16,0 10 1-16,2 14 0 15,3 26 0-15,-5-24 0 16,-2-1-1-16,0 0 38 16,1-2-85-16,1-4-190 15</inkml:trace>
  <inkml:trace contextRef="#ctx0" brushRef="#br0" timeOffset="153032.4534">9626 14577 1023 0,'0'-5'480'16,"2"-1"-208"-16,0 4-139 16,-2 2-43-16,0 0-64 15,1 7-22-15,3 23-5 16,4 54 0-16,-6-15 0 15,-2 17 1-15,3 6 1 16,0 2 1-16,0-9 3 16,2-12 0-16,-3-8 1 15,3-7 2-15,-4-11 1 16,1-4 0-16,1-9 0 16,-3-5 18-16,0-12-142 15,-1-6-101-15</inkml:trace>
  <inkml:trace contextRef="#ctx0" brushRef="#br0" timeOffset="153204.792">9839 15101 1343 0,'-1'-4'526'15,"0"0"-375"-15,1 4-70 16,0 0-140-16</inkml:trace>
  <inkml:trace contextRef="#ctx0" brushRef="#br0" timeOffset="153617.7675">10043 14554 727 0,'1'-11'422'0,"1"-9"-86"15,-4 13-113-15,0 8-51 16,1 20-99-16,-2 5-44 16,5 24-27-16,2 9 1 15,3 25 3-15,2 11 1 16,3 3 3-16,0-1 1 0,-2-22 2 15,-1-10 1 1,-6-15 2-16,-1-8 0 0,-2-10 1 16,0-6-1-16,0-14-115 15,1-2-106-15</inkml:trace>
  <inkml:trace contextRef="#ctx0" brushRef="#br0" timeOffset="154132.1039">10505 15093 558 0,'3'-7'295'0,"-2"-12"-55"0,1-3-53 15,-4-3-31-15,-4-8-1 16,-8-6-32-16,-2-1-17 16,-5 4-43-16,-4 5-26 15,0 16-28-15,-2 7-11 16,2 10-19-16,4 11-3 16,9 10 1-16,3 7 5 0,9 2 10 15,6-1 4 1,9-2 4-16,7-5 0 15,10-5 3-15,0-3 0 0,-1-13 0 16,-4-3-7-16,-5-10-5 16,-4-7 1-16,-3-2 3 15,-3-3 10-15,-9 0 5 16,-3 5 12-16,-3 7 5 16,-5 6-1-16,-3 15-1 15,3 8-15-15,1 9-5 16,3 9-1-16,3 2 3 15,0-1 2-15,-1 1 6 16,4 0 2-16,1-3 2 16,-1-1-2-16,3-5-3 15,-4-6-1-15,4-6-2 16,-1-1-18-16,2-9-185 16</inkml:trace>
  <inkml:trace contextRef="#ctx0" brushRef="#br0" timeOffset="154483.3672">10716 15093 873 0,'5'-5'385'0,"10"-6"-190"16,2 4-43-16,6 4-52 15,-1 3-33-15,-8 0-38 16,-3 0-7-16,-6 3-6 16,-5 1-1-16,-8 5-4 15,-1 4-2-15,-11-3-1 16,1 2 0-16,11-2-7 16,-3-2-5-16,12 0-7 15,5-1-3-15,6 0 3 16,4 4 5-16,3 3 4 15,0 4 1-15,-10 0 2 16,-8-1 3-16,-8 1 2 16,-8 0 0-16,-3-8-52 15,3 1-96-15</inkml:trace>
  <inkml:trace contextRef="#ctx0" brushRef="#br0" timeOffset="154741.1585">10970 14561 1142 0,'0'-6'532'0,"0"-9"-249"0,0 15-154 16,2 10-49-16,2 20-68 15,-2 15-12-15,-2 23 1 16,1 15 3-16,-1 16 1 15,0-1 0-15,1-5 4 16,2-10 0-16,0-20 3 16,2-3 2-16,-3-10-74 15,-1-3-99-15</inkml:trace>
  <inkml:trace contextRef="#ctx0" brushRef="#br0" timeOffset="155211.0554">10766 15575 601 0,'0'0'320'0,"2"-1"-88"16,7 1-50-16,20-1-61 15,14-1-26-15,21-1-7 16,3 2-10-16,1 2-34 15,-9 0-3-15,-20 5-38 16,-11-1-84-16</inkml:trace>
  <inkml:trace contextRef="#ctx0" brushRef="#br0" timeOffset="155877.5739">9586 15905 685 0,'0'1'321'15,"2"11"-101"-15,1 6-98 16,1 21-53-16,2 6-4 0,-1 3-8 16,-3-4-1-16,-1-5-3 15,-1-8-7-15,2-8-19 16,0-5-4-16,-1-12 63 16,0-6 12-16,2-12 7 15,-2-7 3-15,3-12-62 16,6-6-13-16,7 1-11 15,2-1-4-15,8 6-2 16,3 7-2-16,-2 7-5 16,0 8-5-16,-1 11-7 15,-3 2 1-15,3 8-133 16,-1-1-92-16</inkml:trace>
  <inkml:trace contextRef="#ctx0" brushRef="#br0" timeOffset="156283.23">10004 15823 836 0,'6'-4'367'0,"4"-8"-161"16,7 0-25-16,11 3-26 15,2 0-23-15,3 8-47 16,0 1-18-16,-9 11-27 16,-5 4-2-16,-17 8-3 15,-7 5 0-15,-14 6-1 16,-5 2-8-16,4 1-11 15,1-1-6-15,12-11-6 16,7-4-1-16,17-10 0 16,6-10 2-16,14-1 4 15,3-6 8-15,-4 0 30 16,-3 0 8-16,-10 4 2 16,-5 0-6-16,-3 5-44 15,-2 1-75-15</inkml:trace>
  <inkml:trace contextRef="#ctx0" brushRef="#br0" timeOffset="160345.9889">11650 15543 697 0,'24'1'300'0,"17"0"-167"15,14-1-67-15,3 1-13 16,-2 2-26-16,-2 0-51 16</inkml:trace>
  <inkml:trace contextRef="#ctx0" brushRef="#br0" timeOffset="160530.1617">11677 15659 711 0,'0'2'334'0,"8"3"-88"15,8 2-62-15,17 1-46 16,12 0-23-16,11-2-66 16,1-1 1-16,3 2-223 15</inkml:trace>
  <inkml:trace contextRef="#ctx0" brushRef="#br0" timeOffset="160883.1391">12499 14836 729 0,'-2'-7'374'0,"2"2"-148"16,0 10-107-16,0 32-101 15,5 17-29-15,0 28 9 16,0 11 2-16,2 9 2 16,-2 1 6-16,-4-4 11 15,0-12 9-15,3-21-55 16,1-15-39-16,6-27-314 16</inkml:trace>
  <inkml:trace contextRef="#ctx0" brushRef="#br0" timeOffset="161074.6136">12675 15452 504 0,'-2'-1'304'0,"-8"-6"-20"16,-7 9-136-16,-4 7-44 15,-11 4-30-15,1 3-15 16,6 4-34-16,0-3-14 16,17-3-20-16,7 2-3 15,14-6 7-15,11 2 5 16,14 2 11-16,0-4 4 15,5 2-15-15,-1 0-62 16</inkml:trace>
  <inkml:trace contextRef="#ctx0" brushRef="#br0" timeOffset="161388.3114">12833 15638 489 0,'0'0'248'16,"0"0"-63"-16,8 1-79 15,6-1-14-15,9 0-23 16,0-3-11-16,2-6-2 16,2 0 3-16,-6 0 10 15,-3-3 10-15,-8 2-4 16,-8-1-7-16,-12-2-20 16,-10 3-17-16,-9 5-24 15,-4 0-4-15,1 10-6 16,5 8-5-16,1 7-6 15,8 4 5-15,10 4 10 16,6-4 8-16,14 3 26 16,5-4 15-16,12-1 12 15,2-3 1-15,10-3-10 0,-3-4-14 16,-5-9 2-16,-3-3-46 16</inkml:trace>
  <inkml:trace contextRef="#ctx0" brushRef="#br0" timeOffset="162226.6888">13645 15655 600 0,'11'4'205'0,"10"0"-168"15,46 4-47-15,30 0 8 16,49-6 72-16,31 4 51 16,52-5 47-16,23 5 11 15,31 0-37-15,7 0-43 0,4 2-42 16,-15-6-9-16,-24-1-24 15,-19 1-6-15,-51-2-4 16,-12 3 0-16,-37 1-41 16,-23 1-76-16</inkml:trace>
  <inkml:trace contextRef="#ctx0" brushRef="#br0" timeOffset="163108.6997">14013 14601 716 0,'3'-6'370'0,"-1"-1"-130"16,2 7-78-16,-2 21-95 15,2 17-42-15,2 37-23 16,0 22 4-16,-1 15 0 15,-4 1 2-15,0-15 4 16,-3-14 1-16,0-17 7 16,0-7 28-16,-1-20-148 15,2-4-308-15</inkml:trace>
  <inkml:trace contextRef="#ctx0" brushRef="#br0" timeOffset="163604.264">14464 15101 464 0,'5'-9'302'16,"2"-7"5"-16,-5-1-112 16,-2 1-26-16,-5-1-39 15,-4 3-29-15,-7-1-47 16,-5 0-19-16,-7 10-36 16,-4 5-14-16,1 13-12 15,-1 3-5-15,5 4 2 16,7 4 2-16,9-4 4 15,9 1 5-15,14-1 10 16,3-7 8-16,11-2 11 16,3-3 4-16,0-12 6 0,2 0 2 15,-5-7 1 1,-3 0-1-16,-4 1-4 0,-6-1-3 16,-9 7 13-16,0 0-6 15,-6 6-7-15,1 8-6 16,-3 7-17-16,0 6 1 15,1 8 3-15,0 6 3 16,2 3 0-16,1 4 5 16,3-1-64-16,-1-5-179 0</inkml:trace>
  <inkml:trace contextRef="#ctx0" brushRef="#br0" timeOffset="163795.3779">14658 15228 1148 0,'-1'1'451'0,"-2"6"-298"15,3 7-65-15,-2 12-50 16,-1 3-9-16,3 8-16 16,0 3-3-16,4-6 2 15,2-2-6-15,-4-10-141 16</inkml:trace>
  <inkml:trace contextRef="#ctx0" brushRef="#br0" timeOffset="164097.0986">14864 14540 1099 0,'-1'-8'473'0,"-1"-4"-289"15,0 12-57-15,2 23-93 16,0 13-36-16,3 32-17 16,3 15 5-16,3 28 12 15,0 4 2-15,-2-4 4 16,-2-7 2-16,-1-20 4 15,-1-6 4-15,1-13 4 16,1-9 5-16,1-18-79 16,-2-12-71-16</inkml:trace>
  <inkml:trace contextRef="#ctx0" brushRef="#br0" timeOffset="164287.2805">15156 15188 1472 0,'0'-1'587'16,"0"-4"-406"-16,3 3-61 16,-3 2-83-16,0 0-43 15,0 0 20-15</inkml:trace>
  <inkml:trace contextRef="#ctx0" brushRef="#br0" timeOffset="164661.5415">15443 14694 631 0,'0'-12'404'0,"0"-12"10"0,0 14-232 15,-1 8-55-15,1 19-81 16,1 14-36-16,0 33-27 16,3 19 5-16,-1 15 9 15,1 3 4-15,-1-10 7 16,-3-11 3-16,-1-12 7 16,1-7 1-16,1-16-94 15,2-5-67-15</inkml:trace>
  <inkml:trace contextRef="#ctx0" brushRef="#br0" timeOffset="165116.9242">15813 15207 705 0,'-1'-10'369'16,"-3"-9"-71"-16,-2-5-80 16,-8 0-71-16,-4 2-26 15,-6-1-54-15,-1 5-25 16,-1 6-33-16,-1 3-15 16,5 7-23-16,0 5-9 0,2 9-5 15,4 4 2 1,11 6 8-16,3 1 12 0,12-5 14 15,7 2 7-15,4-7 11 16,3-4 3-16,-1-7 6 16,-1-2 3-16,-1-7 1 15,-4 0 0-15,-3-4-5 16,-3 0-4-16,-6 4-10 16,-4 2-12-16,-1 7-1 15,-3 3 2-15,1-5 6 16,1 8 9-16,-1 22 0 15,1 35-2-15,7-23-2 16,-1 2 0-16,3 0 1 16,-1-9 2-16,-1-6-8 15,0-6-43-15,-4-9-199 16</inkml:trace>
  <inkml:trace contextRef="#ctx0" brushRef="#br0" timeOffset="165486.6498">15964 15205 887 0,'12'-4'382'0,"8"-6"-207"16,1 3-27-16,-1 9-49 15,-6-1-25-15,-3 7-35 16,-6-1-4-16,-5 3-12 16,-5 0-5-16,-11 3-5 15,1 1-2-15,-1-2-3 16,5-2-2-16,10 0-3 16,5-2-2-16,6 0-3 15,4 2 0-15,6 3-1 16,-1 1-1-16,-5 7 0 15,-2-1 2-15,-15 2 4 16,-9-2 6-16,-3-1 9 16,-9-7 4-16,-2-7-12 15,2-6-63-15</inkml:trace>
  <inkml:trace contextRef="#ctx0" brushRef="#br0" timeOffset="165851.013">16207 14635 976 0,'0'-7'435'0,"-3"-6"-207"15,3 7-54-15,0 7-89 16,0 4-33-16,-1-5-49 16,0 26-7-16,1 62 0 15,2-10 1-15,4 19 1 16,3 4 2-16,-2-3 1 16,-1-7 3-16,0-12 3 15,-2-7 1-15,1-16 4 16,-3-9 2-16,-2-18 32 15,0-7 10-15,-1-14 27 16,-2-4 6-16,1-7-29 16,1-2 2-16,0 3-135 15</inkml:trace>
  <inkml:trace contextRef="#ctx0" brushRef="#br0" timeOffset="170541.7632">20066 5982 117 0,'5'0'30'0</inkml:trace>
  <inkml:trace contextRef="#ctx0" brushRef="#br0" timeOffset="178612.542">14650 15829 981 0,'-11'1'390'0,"-13"19"-248"15,-13 14-29-15,-15 31-42 16,3 15-19-16,7 17-36 15,15 6-3-15,28 0-7 16,17-9-2-16,30-22-5 16,7-15-2-16,19-23-90 15,1-10-134-15</inkml:trace>
  <inkml:trace contextRef="#ctx0" brushRef="#br0" timeOffset="179080.5192">14877 16117 866 0,'1'10'344'0,"3"17"-238"15,-1 6 5-15,0 5-24 16,1 5-7-16,-2 0 0 16,1-4-17-16,1-7-8 15,2-10-9-15,1-10 21 16,-1-12 17-16,1-16 11 16,-3-8 4-16,-2-17-28 15,-2-4-18-15,-3-10-18 16,-4-5-8-16,-1-1-14 15,2 1-12-15,4 9-6 16,2 11-4-16,7 13-7 16,-1 5 0-16,4 12-6 15,4 4-2-15,12 6 0 16,9 2 2-16,19 9 7 16,11-3 2-16,27 1 5 0,12-2 2 15,9-8 5-15,-2 0 1 16,-24-6-12-16,-17 1-2 15,-27 6-50-15,-15 1-61 16,-18 12-373-16</inkml:trace>
  <inkml:trace contextRef="#ctx0" brushRef="#br0" timeOffset="179939.0734">15818 15938 585 0,'1'-1'358'0,"1"-5"-32"16,-1 6-86-16,-1 0-108 16,0 0-49-16,0 22-59 15,-1 42-3-15,0-25-13 16,0 0 13-16,1-3-376 15</inkml:trace>
  <inkml:trace contextRef="#ctx0" brushRef="#br0" timeOffset="180463.2803">15104 16229 496 0,'8'-13'245'0,"8"-13"-41"15,4 2 8-15,9 11-4 16,-2 4-26-16,4 9-75 15,3 10-37-15,-10 11-34 16,-4 4-4-16,-18 7 22 16,-7 2 3-16,-16 4-2 15,-6 2-8-15,0 3-28 16,0-6-6-16,11-11 0 16,3-8-1-16,10-17-2 15,3 1-5-15,5-4-7 16,-5 1-3-16,1-1-3 15,24-3 1-15,33-8 1 16,-25 13-44-16,6 6-194 16</inkml:trace>
  <inkml:trace contextRef="#ctx0" brushRef="#br0" timeOffset="180861.8145">15615 16438 429 0,'3'-5'239'0,"2"-5"-28"15,-2-2-8-15,2-2-19 16,-5-1-7-16,-2-3-15 16,-1-2-15-16,-1-1-24 15,-1 2-16-15,-6-1-31 16,-8 3-12-16,1 3-35 15,-3 4-17-15,-2 10-35 16,7 4-10-16,-6 11-4 16,3 6 7-16,7 6 14 15,5 0 7-15,9 3 5 16,8-4 2-16,11-6 0 16,2-2 1-16,4-11 1 15,-3-3 1-15,-7-7 5 16,-4-4 2-16,0 0-1 0,-5-3-4 15,-3 7-7-15,2 3-5 16,-5 9 0-16,1 5 1 16,2 1 5-16,4-2 1 15,8-2-112-15</inkml:trace>
  <inkml:trace contextRef="#ctx0" brushRef="#br0" timeOffset="181262.1712">15948 15838 920 0,'10'1'397'0,"16"13"-226"0,6 13-49 15,4 27-56-15,3 7-21 16,-2 10-10-16,-7 0-1 15,-20-1 6-15,-10 5 0 16,-23 3 0-16,-9-2-2 16,-4-13-12-16,-7-11-3 15,7-24-7-15,-1-8-42 16,8-19-166-16,9-7-83 16</inkml:trace>
  <inkml:trace contextRef="#ctx0" brushRef="#br0" timeOffset="181680.8053">16236 15959 663 0,'5'-6'327'0,"11"-4"-96"0,2-3-37 16,7 6-53-16,3 4-27 15,-1 4-51-15,-3 5-13 16,-11 4-18-16,-9 3 1 15,-12 7 1-15,-9 1 0 16,-5 6-6-16,0-1-8 16,8-1-10-16,10-1-3 15,8-8 7-15,9-2 17 16,15-6 31-16,4-3 14 0,11-3 37 16,-3-1-13-1,-7-1-24-15,-4 0-12 0,-13-1-71 16,-2 1 404-16</inkml:trace>
  <inkml:trace contextRef="#ctx0" brushRef="#br0" timeOffset="184276.5139">17254 15620 698 0,'6'0'345'16,"5"0"-118"-16,17 5-121 15,8 1-24-15,15 2-51 16,3-3-16-16,-5 6-7 16,-5-2 0-16,-10-1-257 0</inkml:trace>
  <inkml:trace contextRef="#ctx0" brushRef="#br0" timeOffset="184473.4601">17285 15764 575 0,'14'6'371'0,"10"1"-31"0,16 1-119 15,6 0-50-15,3-1-75 16,2 0-27-16,-4 1-70 16</inkml:trace>
  <inkml:trace contextRef="#ctx0" brushRef="#br0" timeOffset="185608.2628">18128 14922 613 0,'0'-12'338'0,"0"-6"-47"15,2 14-154-15,1 25-109 16,1 17-30-16,2 29-25 15,-1 10 6-15,-4 13 21 16,-1 7 7-16,0 0 10 16,0-5 5-16,0-26-35 15,2-11-56-15</inkml:trace>
  <inkml:trace contextRef="#ctx0" brushRef="#br0" timeOffset="185797.2185">18285 15414 652 0,'-12'1'295'0,"-7"4"-107"0,-11 5-122 16,1 6-7-16,7 4-20 15,7-4-17-15,15 3-23 16,9-2-7-16,17-5 4 16,5-1 7-16,15-1 11 15,-1-6 1-15,-3 1-193 16</inkml:trace>
  <inkml:trace contextRef="#ctx0" brushRef="#br0" timeOffset="186092.4486">18518 15603 586 0,'2'0'315'0,"14"-4"-38"16,5 2-117-16,0-7-34 0,5 0-27 15,-3-3-36-15,-5-3-5 16,-9-1-20-16,-3 1 0 16,-15-1-1-16,-4 3-5 15,-9 7-19-15,-7 3-9 16,5 13-10-16,-1 8-4 16,5 12 11-16,8 2 5 15,6 1 0-15,3 1 4 16,10-7 3-16,3 1 4 0,9-7 0 15,11-6 2 1,12-8-4-16,7-6-2 0,8-7-241 16</inkml:trace>
  <inkml:trace contextRef="#ctx0" brushRef="#br0" timeOffset="186626.6379">19193 15448 819 0,'-5'3'274'16,"-6"3"-239"-16,37 7-75 15,18-2 0-15,44 1 23 16,29-1 27-16,47-2 66 15,23 3 27-15,44-4 25 16,12 2-6-16,5-8-48 16,-10 3-20-16,-39-5-22 15,-26 0-6-15,-60-4-70 16,-19 4-366-16</inkml:trace>
  <inkml:trace contextRef="#ctx0" brushRef="#br0" timeOffset="187014.4613">19559 14350 934 0,'-6'-8'413'16,"0"-8"-227"-16,-2 21-123 15,0 20-32-15,6 33-46 16,-5 16-1-16,5 22 14 16,-1 5 2-16,0 6 3 15,4 0 2-15,0-18 5 16,6-8 1-16,-2-28 7 0,2-8-86 16</inkml:trace>
  <inkml:trace contextRef="#ctx0" brushRef="#br0" timeOffset="187435.1287">19890 14922 812 0,'-3'-11'381'0,"-2"-8"-152"15,-2-2-57-15,-6 1-64 16,-2 0-27-16,-7 3-57 16,-2 6-25-16,-4 12-28 15,3 8-12-15,4 12 0 16,5 3 4-16,14 4 13 16,3 1 5-16,14-3 12 15,4-4 6-15,8-7 6 16,3-6 5-16,-4-9 10 15,0-7 4-15,-7-3 9 16,-5-6-1-16,-6 1 20 16,-4-2 10-16,-4 4 3 15,-5 7-4-15,2 5-37 16,-1 9-18-16,-3 10-15 0,3 3-2 16,1 14 7-16,1-1 0 15,4 3 2-15,1-1 2 16,0-4 0-16,1 1-66 15</inkml:trace>
  <inkml:trace contextRef="#ctx0" brushRef="#br0" timeOffset="187605.8787">20072 15101 1132 0,'-5'6'448'16,"1"3"-279"-16,-5 12-133 15,5 5-4-15,0 0-21 16,4 5-2-16,0 1 4 16,4-3-48-16</inkml:trace>
  <inkml:trace contextRef="#ctx0" brushRef="#br0" timeOffset="187868.9657">20321 14331 1362 0,'-1'0'487'0,"-2"10"-416"0,3 16-42 16,4 29-42-16,4 16 6 15,7 24 6-15,-1 8 2 16,-9 10 5-16,1 2 2 15,-10-14 2-15,-4-15 3 0,6-21 0 16,-3-15 2-16,2-8 1 16,1-3-1-16,0-14-122 15,1-7-327-15</inkml:trace>
  <inkml:trace contextRef="#ctx0" brushRef="#br0" timeOffset="188187.2233">20616 14420 1074 0,'0'-10'481'0,"1"-5"-238"0,-1 8-78 16,2 16-101-16,1 13-39 15,1 25-40-15,3 13 2 16,-2 20 8-16,3 8 5 16,-3 12 5-16,-2-4 3 15,-1-9 4-15,-2-12 1 16,3-23 6-16,-1-11-60 15,1-8-232-15</inkml:trace>
  <inkml:trace contextRef="#ctx0" brushRef="#br0" timeOffset="188652.5377">21015 14934 832 0,'7'-6'356'0,"5"-7"-185"15,1 1-10-15,-5-4-3 16,-4-2-7-16,-7-6-14 16,-6-4-8-16,-5-1-43 15,-5 1-28-15,-4 7-53 16,-2 9-26-16,0 11-29 0,3 8 2 15,0 12 9-15,5 6 11 16,11 10 16-16,8 0 2 16,11-3 5-16,2-1 4 15,5-11 4-15,-5-3 3 16,1-10 11-16,3-7 5 16,-8-7 7-16,0-5 1 15,-4-1-6-15,-4 1-8 16,0 4-14-16,-2 5-11 15,3 5-14-15,-7 2-2 0,3-4 2 16,-1 13 5-16,0 48 9 16,1-23 3-16,1 5 1 15,2 1 2-15,0-4 3 16,4 2 1-16,-5-12 6 16,4-4-38-16,3-7-202 15</inkml:trace>
  <inkml:trace contextRef="#ctx0" brushRef="#br0" timeOffset="188969.6742">21160 15073 945 0,'5'-7'393'0,"11"-7"-207"15,5 3-63-15,0 6-35 0,4 4-17 16,-7 7-38-16,-3 5-6 16,-11 4-1-16,-7-5-3 15,-11 1-1-15,-3 1-2 16,1 1-6-16,3 2-6 16,10-5-8-16,3-2-4 15,8-1-2-15,5 0 1 16,-1 1 1-16,2 6 1 0,-6-1-1 15,-5 1 1-15,-10 1 2 16,-7 0 6-16,-12-3-110 16</inkml:trace>
  <inkml:trace contextRef="#ctx0" brushRef="#br0" timeOffset="189205.2167">21426 14437 892 0,'5'-16'480'0,"8"-14"-52"15,-5 10-225-15,3 20-102 16,4 9-42-16,0 28-60 16,4 13-11-16,-3 23 2 15,-6 11 5-15,-4 19 9 0,-5 6 3 16,-3 0 4-16,-3-8 0 15,-1-19 0-15,1-15-50 16,-3-10-210-16</inkml:trace>
  <inkml:trace contextRef="#ctx0" brushRef="#br0" timeOffset="189965.1051">20152 15934 692 0,'-17'-9'366'0,"-22"-21"-61"16,4 2-102-16,18-2-95 16,8-2-25-16,17 9-61 15,10 3-19-15,15 8-2 16,4 7 3-16,8 10 12 15,-2 8-2-15,-5 13-8 16,-6 6 0-16,-22 8 7 16,-11 7 4-16,-27 2 5 15,-11-1 0-15,-12 2-5 0,3-7-4 16,9-7-5-16,9-4-1 16,12-14-4-16,10-2-2 15,8-7-1-15,8-2 2 16,16-4 5-16,4-3 4 15,12 0-1-15,2 0-2 16,3-2-2-16,1 2-35 16</inkml:trace>
  <inkml:trace contextRef="#ctx0" brushRef="#br0" timeOffset="190414.3483">20622 16194 263 0,'7'-3'210'0,"5"-3"39"16,0-2-10-16,-4-3-35 16,-3-2-26-16,-2-4-25 15,-3 0-2-15,-5-4-12 16,-6-3-7-16,-8-1-24 15,-1 1-22-15,-7 8-47 16,2 8-23-16,-1 10-39 16,1 7-7-16,4 10-4 15,3-3 7-15,9 6 9 0,4-2 5 16,8 2 4 0,7-1 0-16,6-8 4 0,6-2 5 15,3-10 11-15,-1-1 5 16,-2-5 7-16,-2-2-1 15,-8-2-4-15,-1 0-5 16,-7 6-20-16,0 1-11 16,2 6-5-16,-1 7-1 15,5 5 16-15,2 1 8 16,6-4 1-16,2-1 5 0,3-3 4 16,-2-4 3-16,-7-2-70 15,-5-2-113-15</inkml:trace>
  <inkml:trace contextRef="#ctx0" brushRef="#br0" timeOffset="190803.9585">20797 15745 958 0,'10'-5'384'0,"16"-2"-227"0,4 3-27 16,0 1-16-16,-8 3-15 15,-5 6-37-15,-6 1-15 16,-11 4 0-16,-1 1-4 16,-17 4-5-16,0 4 0 15,-2 2-20-15,7 3-9 16,13-1-9-16,0-4-1 15,16-3 2-15,3-4 3 16,3-5 5-16,4 0 0 0,1-1-1 16,-6 2 0-1,5 1-2-15,-4 1 1 0,-6-5 2 16,-1-1 0-16,-8-3 0 16,0-1-3-16,-2 0-3 15,0-1-18-15,-3 1-110 16,-2-1-77-16</inkml:trace>
  <inkml:trace contextRef="#ctx0" brushRef="#br0" timeOffset="197411.0044">22034 15501 712 0,'13'2'321'15,"20"-5"-151"-15,11-1-47 0,14 4-56 16,3-4-25-16,-3 7-27 16,-8-1-7-16,-14 2-298 15</inkml:trace>
  <inkml:trace contextRef="#ctx0" brushRef="#br0" timeOffset="197616.0782">22079 15610 844 0,'2'3'365'0,"12"3"-169"15,9 0-20-15,22 0-2 16,10-2-26-16,7 0-55 16,-1-2-24-16,-14 1-16 15,-3 3-68-15</inkml:trace>
  <inkml:trace contextRef="#ctx0" brushRef="#br0" timeOffset="198577.9612">1949 17115 742 0,'18'4'314'15,"11"-2"-140"-15,17 4-130 16,5 0-1-16,8-5-14 15,-3 2-12-15,-4-3-121 16</inkml:trace>
  <inkml:trace contextRef="#ctx0" brushRef="#br0" timeOffset="198785.3227">1958 17222 733 0,'13'4'345'0,"7"1"-122"15,15 3-95-15,5-2-3 16,13-3-41-16,3-1-28 16,2 1-25-16,-2 1-34 15</inkml:trace>
  <inkml:trace contextRef="#ctx0" brushRef="#br0" timeOffset="199756.4947">3122 17000 485 0,'1'-8'282'0,"5"-6"-21"16,-6-5-50-16,-7 0-50 16,-9-3-25-16,-13-1-49 15,1 7-16-15,-7 12-41 16,1 7-18-16,0 14-20 16,3 7-11-16,10 5-1 15,8 0 2-15,15-6 9 0,7-4 2 16,8-12 5-16,5-6 1 15,6-5 4-15,-4-6 4 16,-5-6 1-16,1 1-3 16,-6 6-10-16,2 5-8 15,1 12-8-15,-2 11-2 16,5 6 5-16,-1 6 4 16,-1 5 6-16,-1 0 6 15,-14 2 6-15,-4-2 3 16,-16 1 6-16,-8-1 1 0,-5 0 6 15,-1-7 5-15,-4-13 7 16,3-8 2-16,-1-17-10 16,5-9-15-16,10-5-40 15,7-1-22-15,15 2-45 16,8 5-49-16</inkml:trace>
  <inkml:trace contextRef="#ctx0" brushRef="#br0" timeOffset="199927.5281">3345 17208 1104 0,'2'0'490'0,"4"2"-267"0,0 0-65 15,-6-2-83-15,0 0-37 16,0-1-132-16</inkml:trace>
  <inkml:trace contextRef="#ctx0" brushRef="#br0" timeOffset="200249.4725">3615 17185 374 0,'6'-11'255'0,"11"-13"57"15,-2-1-85-15,-2-3-17 16,1 0-16-16,-4 2-36 16,-2 2-12-16,-5 10-22 15,-1 5-30-15,0 14-50 16,0 7-18-16,2 12-33 15,1 5 2-15,2 9 5 16,1 5 1-16,-1 6 1 16,1 0 1-16,1-4 2 15,-2 0 1-15,1-17-80 16,0-3-138-16</inkml:trace>
  <inkml:trace contextRef="#ctx0" brushRef="#br0" timeOffset="200699.4999">4199 17109 750 0,'-7'-7'396'0,"-10"-8"-84"16,-5-1-57-16,-7-2-78 16,1 6-34-16,2 2-64 15,3 10-46-15,2 10-38 16,0 5-18-16,3 11-13 15,-2 5 4-15,16 8 8 16,3 3 6-16,12-1 5 16,10 0 1-16,8-10 3 15,9-8 5-15,9-14 12 16,1-12 7-16,-3-17 26 0,-4-6 22 16,-17-14 27-16,-8-1 15 15,-22-3 5-15,-13-3-20 16,-15 8-43-16,-4 5-25 15,3 13-113-15,3 13-45 16</inkml:trace>
  <inkml:trace contextRef="#ctx0" brushRef="#br0" timeOffset="201853.0305">4544 16681 727 0,'-8'-11'380'15,"-2"-9"-120"-15,2 6-98 16,-8-2-32-16,7 8-66 15,-5 1-27-15,-7 4-30 16,6 6-13-16,-5 1-19 16,4 7-1-16,5 4-2 15,5 1 5-15,6 1 11 16,5 0 3-16,2-3 4 16,5-2 2-16,1-8 3 15,0-2 4-15,2-5 5 16,0-4 1-16,0-1 0 15,-1-1 0-15,-1 1-2 16,-7 1-2-16,-1 2-6 0,0 3-4 16,-1 8-11-16,4 7-3 15,-1 6-1-15,1 7 5 16,-3 1 21-16,-5 2 9 16,-1 3 34-16,-11-4 13 15,-4 0 11-15,-6-6 8 16,-2-11-2-16,4-4-6 15,0-14-17-15,4-6-13 16,4-3-35-16,3-2-43 0,9 5-121 16,2 2-186-16</inkml:trace>
  <inkml:trace contextRef="#ctx0" brushRef="#br0" timeOffset="202309.6797">4690 17240 1101 0,'0'0'532'0,"0"1"-195"16,1-1-88-16,-1 0-78 16,0 0-57-16,0 0-57 15,0 0-19-15,0 0-66 16,0 0-17-16</inkml:trace>
  <inkml:trace contextRef="#ctx0" brushRef="#br0" timeOffset="203145.5976">5192 17246 870 0,'-29'0'333'0,"-26"0"-206"0,53-1-121 15,29-1-6-15,65 1-7 16,35 0-13-16,68-3 18 15,28-3 17-15,54-5 38 16,25 3 11-16,29 4 8 16,9 3-20-16,-10 1-30 15,-20 1-8-15,-43-1-4 16,-29 2 0-16,-54 5-15 16,-22 0-138-16</inkml:trace>
  <inkml:trace contextRef="#ctx0" brushRef="#br0" timeOffset="204458.0939">5980 17754 237 0,'-6'0'115'0,"-4"0"6"15,-8 1 99-15,2-1-54 16,-3-3-7-16,9-9-23 16,6-5-7-16,8-7-23 0,11-3-18 15,9-4 5-15,5 5 15 16,10 6-5-16,0 5-4 16,5 17-40-16,-5 6-28 15,-11 14-10-15,-9 10-4 16,-32 0 3-1,6-16 4-15,1 1 0 16,-29 56-1-16,-22-3-3 0,-2-6 0 16,23-40 10-16,0-13-6 0,11-20-10 15,1-6-6-15,8-9-24 16,9 1 2-16,9 3-5 16,7 4-8-16,4 6-3 15,3 6-1-15,8 11 5 16,1 8 10-16,2 7 13 15,1 2 3-15,-2-1-6 16,2-2-80-16</inkml:trace>
  <inkml:trace contextRef="#ctx0" brushRef="#br0" timeOffset="204674.0883">6432 17771 1314 0,'0'2'533'16,"0"0"-351"-16,0-1-42 16,0-1-53-16,0 0-40 15,0 0-49-15,0 0-59 16</inkml:trace>
  <inkml:trace contextRef="#ctx0" brushRef="#br0" timeOffset="205211.5839">6918 17434 928 0,'-12'-5'409'0,"-10"5"-218"15,-6 7-39-15,-8 18-60 16,-4 10-35-16,-1 13-30 16,0 7-10-16,14 6-17 15,10 3-1-15,17 2-2 16,8-3 0-16,18-10 2 15,8-8-4-15,12-18-69 16,4-5-58-16</inkml:trace>
  <inkml:trace contextRef="#ctx0" brushRef="#br0" timeOffset="205504.7183">7103 17660 814 0,'-11'-11'377'0,"-15"-6"-159"0,-4 4-52 0,3 13-71 16,5 6-36-1,0 11-53-15,3 4-12 16,8 9-12-16,-3 2-1 0,20 5 8 16,5-2 4-16,9-5 12 15,8-6 9-15,-1-15 18 16,3-5 12-16,0-15 48 15,-4-6 7-15,-10-11 1 16,-5-2-6 0,-8-3-47-16,-5 1-12 0,-8 7-30 15,-3 6-29-15,1 13-117 16,0 5-171-16</inkml:trace>
  <inkml:trace contextRef="#ctx0" brushRef="#br0" timeOffset="205672.3293">7258 17890 992 0,'1'0'511'0,"1"-2"-135"16,2 1-247-16,-4 0-33 15,0-1-100-15,0 1-86 16</inkml:trace>
  <inkml:trace contextRef="#ctx0" brushRef="#br0" timeOffset="205984.3088">7408 17826 843 0,'0'-8'427'0,"1"-7"-73"15,8-4-175-15,2 2-67 16,0-4-30-16,1-3-47 16,-8 1-7-16,3 0-2 15,1 2 0-15,-3 3-10 16,3 1-5-16,-5 4-5 16,-2 3-5-16,0 6-9 15,-2 4-1-15,1 11 0 16,0 9 5-16,-3 12 12 15,4 5 1-15,-1 3-1 16,1 2-2-16,6-2 1 16,-4-3 0-16,3-6-71 15,-3-6-104-15</inkml:trace>
  <inkml:trace contextRef="#ctx0" brushRef="#br0" timeOffset="206246.3923">7725 17527 922 0,'8'-1'419'0,"12"8"-131"15,0 11-152-15,2 15-45 16,1 7-16-16,-2 12-47 15,-6-1-3-15,-8 11-6 16,-12 1-1-16,-15-4 0 16,-3 0 0-16,-8-20-11 15,0-8-77-15</inkml:trace>
  <inkml:trace contextRef="#ctx0" brushRef="#br0" timeOffset="206722.6556">7967 17496 664 0,'5'-6'311'0,"12"-7"-109"15,0 2-21-15,4 6-36 16,1 6-36-16,-2 10-64 15,-1 3-17-15,-10 5-11 16,-6-4 12-16,-7 5 17 16,-5 2 3-16,-5-3-3 15,0 3-14-15,1-2-21 16,4-5 0-16,7-5-3 16,2-2 0-16,8-7 3 15,2 1 1-15,10-2 0 16,2 0 0-16,8 0 13 15,3-2 1-15,-3 1 0 0,0 0 2 16,-8 1-14-16,-5 2 17 16,-5 2-98-1</inkml:trace>
  <inkml:trace contextRef="#ctx0" brushRef="#br0" timeOffset="211363.0464">5729 16574 545 0,'6'-3'322'15,"5"1"-58"-15,-10 2-61 16,-3 0-27-16,-8 5-61 15,-6-4-29-15,-10-1-31 16,-4-1-8-16,-7-7-12 16,0-1-5-16,1-2-15 15,1-4-5-15,10 3-9 16,4 4-5-16,8 8-14 0,2 4-4 16,7 11-11-16,-2 2-3 15,3 8 2-15,4 5 5 16,-3 3 16-16,5 0 7 15,2-4 7-15,-4-5 3 16,8-7 3-16,0-5 2 16,5-10 3-16,2-2 0 15,8-5-8-15,2 0-6 16,10 5-7-16,4 5-2 0,2 10 4 16,-5 6 6-16,-19 9 11 15,-13 4 14-15,-23 2 15 16,-12-3 4-16,-10-4 2 15,-3-8-3-15,3-18-17 16,7-4-28-16,13-13-73 16,6-1-50-16,9 1-153 15,5-1-148-15</inkml:trace>
  <inkml:trace contextRef="#ctx0" brushRef="#br0" timeOffset="211537.6775">5882 16850 1338 0,'3'0'547'0,"1"-3"-332"0,-2 3-56 16,-2-1-105-16,0 0-9 16,0-1-89-16,0 1-94 15</inkml:trace>
  <inkml:trace contextRef="#ctx0" brushRef="#br0" timeOffset="211805.703">6135 16682 778 0,'6'-18'402'15,"4"-18"-131"-15,-2 7-68 16,-1 0-14-16,-4 12-38 16,0 10-32-16,-1 13-57 15,1 11-26-15,0 16-34 16,1 9 1-16,-1 14 4 16,-3 4-1-16,2 6 1 15,3-6 1-15,3-13 9 16,3-4-92-16,1-20-294 15</inkml:trace>
  <inkml:trace contextRef="#ctx0" brushRef="#br0" timeOffset="212129.1427">6482 16652 1253 0,'-12'-7'504'16,"-12"-3"-344"-16,-2 4-36 0,1 8-73 16,2 10-26-16,0 10-25 15,5 8-3-15,7 11-3 16,6 4 0-16,15 4 3 16,6-2 3-16,15-13 1 15,8-4 3-15,4-20 4 16,0-9 3-16,-3-13 37 15,-4-10 15-15,-12-11 16 16,-2-6 3-16,-16-5-26 16,-10-2-13-16,-11 7-20 15,-8 2-23-15,-4 8-141 16,1 2-120-16</inkml:trace>
  <inkml:trace contextRef="#ctx0" brushRef="#br0" timeOffset="212295.9797">6461 16521 1136 0,'15'0'450'16,"22"-4"-326"-16,7 5-39 15,10 4-54-15,0 0-24 16</inkml:trace>
  <inkml:trace contextRef="#ctx0" brushRef="#br0" timeOffset="212623.0966">7072 16305 923 0,'-15'-1'445'16,"-15"0"-181"-16,-2 9-132 16,1 8-32-16,4 10-63 15,5 4-17-15,11 10-15 16,1 1-1-16,12 1-4 16,2-4 0-16,9-11 6 15,8-6 5-15,12-11 9 16,5-5 4-16,1-8 33 15,-1-7 16-15,-19-5 25 0,-6-1 16 16,-20-3-15-16,-12 1-17 16,-18-2-36-16,-2 6-24 15,2 11-77-15,4 3-83 16</inkml:trace>
  <inkml:trace contextRef="#ctx0" brushRef="#br0" timeOffset="213018.0393">7222 16877 1069 0,'0'1'503'0,"-1"1"-204"0,1 3-49 15,0-5-30-15,0 0-17 16,0 0-15-16,0 0-14 16,10 3-40-16,30 10-30 15,-28-16-46-15,0-3-15 16,-7-1-14-16,2 0-57 16</inkml:trace>
  <inkml:trace contextRef="#ctx0" brushRef="#br0" timeOffset="215322.6005">8002 16554 778 0,'-1'0'399'0,"-2"0"-130"0,-4 1-140 16,6-1-45-16,0 0-56 15,-10 1-12-15,-6 2-5 16,-33 7 1-16,25-11 4 16,3-3 0-16,-3-5-4 15,3 0-2-15,11 3-10 16,-1 6-7-16,5 1-13 15,-5 7-1-15,-3 7 9 16,0 3 3-16,0 7 11 16,4 3 0-16,3 1-2 15,2-4 0-15,7-5 4 16,1-7 4-16,8-9 3 16,5-2 0-16,7-5-7 15,2-2-4-15,7 5-10 16,2 5-4-16,3 10 3 15,1 4 2-15,-7 12 7 16,-5 3 4-16,-13 5 11 0,-12-1 4 16,-13-5 20-16,-8 0 8 15,-6-7 7-15,1-3 5 16,-4-15-1-16,-2-8-6 16,0-13-10-16,-2-5-11 15,8-2-21-15,6 1-7 16,8 2-42-16,6-1-39 15,10 6-124-15,7-1-145 16</inkml:trace>
  <inkml:trace contextRef="#ctx0" brushRef="#br0" timeOffset="215520.4758">8241 16877 1388 0,'0'-2'540'0,"1"-2"-403"15,1 3-29-15,-2 1-60 16,0 0-27-16,0 0-86 16,11 0-111-16</inkml:trace>
  <inkml:trace contextRef="#ctx0" brushRef="#br0" timeOffset="215816.4943">8474 16794 721 0,'7'-15'326'0,"10"-19"-142"15,-2 3 6-15,1 1-4 16,-2 5-17-16,-4 10-29 16,-1 3-8-16,-7 10-49 15,0 6-23-15,0 11-38 16,2 5-13-16,-1 17-3 16,1 5 0-16,-2 10-1 15,-1 2 1-15,5 0 2 16,1-7-16-16,1-10-150 15,1-6-318-15</inkml:trace>
  <inkml:trace contextRef="#ctx0" brushRef="#br0" timeOffset="216190.2686">9075 16789 582 0,'-9'-8'392'0,"-8"-8"24"0,-9-1-172 16,-3 2-29-16,-3 7-74 15,-2 4-46-15,1 13-61 16,3 6-19-16,6 13-19 15,-1 7-4-15,16 8 3 16,3 4 0-16,13 1 3 16,12-5 2-16,7-13 3 15,5-7 3-15,5-20 5 16,2-5-4-16,-1-12 42 16,-4-8 15-16,-11-8 19 15,-7-6 7-15,-11-5-38 16,-7-3-14-16,-9 7-91 15,-2 5-81-15</inkml:trace>
  <inkml:trace contextRef="#ctx0" brushRef="#br0" timeOffset="216404.379">8939 16424 972 0,'6'-3'412'15,"17"5"-239"-15,7 2-50 0,11 3-63 16,6 2-26-16,0-2-39 16,-2 4-98-16</inkml:trace>
  <inkml:trace contextRef="#ctx0" brushRef="#br0" timeOffset="216705.3362">9377 16413 962 0,'-8'0'446'16,"-7"0"-206"-16,3 6-130 15,2 7-43-15,4 6-50 16,-2 4-10-16,1 5-7 16,7 2 0-16,3-2 0 0,7-2 0 15,7-5 4-15,-1-6 1 16,7-9 4-16,0-6-3 16,-2-8 58-16,-3 2 5 15,-11-6 51-15,-7 4 17 16,-16 1-44-16,-7-2-7 15,-7 5-27-15,5 4-83 16</inkml:trace>
  <inkml:trace contextRef="#ctx0" brushRef="#br0" timeOffset="217222.2648">8479 17246 892 0,'-2'-3'365'0,"5"1"-220"16,6 1-19-16,23-2-14 15,18 1-17-15,28 0-17 16,10 1-10-16,19 7-24 15,4 2-7-15,0-1-16 16,-3-3-5-16,-24-1 5 16,-15-1-42-16</inkml:trace>
  <inkml:trace contextRef="#ctx0" brushRef="#br0" timeOffset="217821.3277">9935 17126 755 0,'3'-8'324'0,"11"-13"-135"16,4 0-63-16,7-3-6 0,5 2-17 15,2 11-51-15,-2 5-24 16,-3 14-31-16,-2 7-10 16,-7 14 3-16,-2-3 7 15,2 2 8-15,0 2 4 16,6-15 2-16,7-4 2 16,-4-11 42-16,-1-9 12 15,-10-6 19-15,-10-3 2 16,-6 0-39-16,-3 6-17 15,-4 3-95-15,-3 5-85 0</inkml:trace>
  <inkml:trace contextRef="#ctx0" brushRef="#br0" timeOffset="218032.3085">9974 17351 1024 0,'12'0'438'0,"22"-1"-260"16,13-3-9-16,20 1-56 15,3 0-38-15,-3 1-37 16,-9 2-9-16,-20 0-14 16,-9-1-7-16,-10 1-331 15</inkml:trace>
  <inkml:trace contextRef="#ctx0" brushRef="#br0" timeOffset="222748.5091">10897 17294 523 0,'0'1'286'0,"8"-2"-51"15,5-6-27-15,11-11-64 16,6-6-22-16,7-10-20 0,1-7 11 16,-1-4 18-16,-5-3-12 15,-7 1-14-15,-6 8-13 16,-7 12 0-16,-5 9 0 16,-9 17-39-16,0 7-14 15,-5 14-40-15,4 9-11 16,4 16 2-16,0 4 2 15,9 7 4-15,-5 4 2 16,1-1 3-16,0 2 1 16,-2-9 3-16,2-6 2 0,2-14-2 15,2-10-48-15,-2-15-191 16</inkml:trace>
  <inkml:trace contextRef="#ctx0" brushRef="#br0" timeOffset="223109.4954">11358 17252 784 0,'5'-4'349'0,"8"-4"-144"15,3-5-60-15,6-5-13 16,4-3-5-16,-3-10 3 15,-1-1 1-15,-6-1-1 0,-6 3-12 16,-6 9-31-16,-2 3-3 16,-4 9-26-16,0 4-15 15,-2 5-27-15,3 4-14 16,1-4-8-16,0 0-2 16,4 19-1-16,8 37 0 15,-5-22 2-15,0 7-1 16,-1 7 6-16,0 3 2 0,-2 1 2 15,3-4 2-15,1-6 3 16,2-15-1-16,2-7-39 16,-3-7-62-16,0-17-376 15</inkml:trace>
  <inkml:trace contextRef="#ctx0" brushRef="#br0" timeOffset="223260.0647">11777 17465 1000 0,'-1'-3'594'0,"0"-2"-13"15,1 2-337-15,0 3-154 16,0 0-61-16,0 0 38 16</inkml:trace>
  <inkml:trace contextRef="#ctx0" brushRef="#br0" timeOffset="223871.1778">12334 17268 920 0,'-10'-3'434'0,"-14"-5"-160"16,-6-6-39-16,-2-5-68 15,-3-5-43-15,-1-5-70 16,4-1-24-16,12-4-30 16,8 1-11-16,21 2-27 15,8 3-5-15,14 12 12 0,3 6 7 16,3 14 22-16,1 12 7 15,-2 12 6-15,-4 8 6 16,-13 4 13-16,-12-1 5 16,-26 4 1-16,-5-3-6 15,-15 4-11-15,2 3-7 16,10-3-4-16,-4-5-2 16,14-11-2-16,0-8 1 15,8-11-9-15,7-3-2 16,14-6-1-16,4-1 0 0,10-2 19 15,6 3 22-15,2 4 24 16,6 3 7-16,-5 1-3 16,-3-4-16-16,-5-1-22 15,-10-3-13-15,-7 1-34 16</inkml:trace>
  <inkml:trace contextRef="#ctx0" brushRef="#br0" timeOffset="224515.0274">12891 17100 914 0,'0'-3'461'0,"0"1"-192"16,0 6-61-16,0-4-113 16,1 16-48-16,4 56-25 15,0-24-4-15,0 13-6 16,-2 2-1-16,-2-6 0 15,-1-6 1-15,-3-15 4 16,-1-11 1-16,1-16 17 16,-2-7 5-16,-3-22 3 15,-1-8 0-15,1-21-15 16,-1-12-7-16,3-11-4 16,5-2-5-16,0 11-10 15,2 11 7-15,2 20 7 16,1 6 6-16,4 18 10 15,1 4-11-15,4 10-11 16,5 6-7-16,8 9-5 16,5 5 1-16,11 9-1 15,7 0 2-15,-2 4 1 16,0 2 2-16,-8 0 2 16,-5-2 0-16,-6-9 1 15,-4-5 2-15,-1-13 5 0,-6-9 7 16,-2-13 13-16,0-10 4 15,-6-15 32-15,-1-6-12 16,-6-7-11-16,-8-1-3 16,-6-3-39-16,2 3 5 15,2 11-8-15,2 4-4 0,0 17-11 16,1 6-31-16,-2 8-141 16</inkml:trace>
  <inkml:trace contextRef="#ctx0" brushRef="#br0" timeOffset="367464.0321">14330 17295 749 0,'0'-7'312'0,"11"-8"-170"0,7-4-53 16,23-1-28-16,-3 14-6 31,-20 3-5-31,2 1-7 0,55 2-12 0,-10 7-6 15,-24 16 0-15,-40 1 5 16,-23 4 10-16,-2 0 2 16,-8-6-4-16,-3-7-6 15,16-8-14-15,6-7-12 16,24 0-18-16,12-1-8 0,13 1-2 16,0 2 5-16,-6 6 6 15,-4 9 3-15,-11 4 11 16,-4 4 10-1,-17 3 10-15,-13-2 3 0,-15-1-9 16,-12-3-48-16,-7-9-163 16</inkml:trace>
  <inkml:trace contextRef="#ctx0" brushRef="#br0" timeOffset="367833.7859">14635 17047 895 0,'-31'-3'346'16,"-41"2"-217"-16,-10 9-72 15,-9 21-30-15,6 10-9 16,15 20-30-16,12 10-5 15,18 22 7-15,11 8 11 16,22 6 9-16,10-3-1 16,38-10-3-16,14-9-7 0,37-26 5 15,22-17 8-15,9-51 45 16,2-27 37-16,-9-39 37 16,-15-19 24-16,-18-23 28 15,-20-5-1-15,-52 8-14 16,-28 13-13-16,-58 34-68 15,-19 20-49-15,-14 26-38 16,-5 11-124-16</inkml:trace>
</inkml:ink>
</file>

<file path=ppt/ink/ink6.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00:18.259"/>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14985 16001 562 0,'-8'-3'306'15,"-6"3"-40"-15,6 0-28 16,13 2-60-16,10-2-26 16,20-5-45-16,11 3-3 15,22-4-12-15,9 2-19 16,14 3-37-16,0-3-13 15,-13 1-4-15,-10-2 1 0,-26-4-43 16,-13 1-76 0,-7-1-319-16</inkml:trace>
  <inkml:trace contextRef="#ctx0" brushRef="#br0" timeOffset="225.6914">15524 15963 822 0,'-1'0'414'0,"-3"1"-126"0,3 0-41 15,0-1-69-15,0 0-32 16,-1 1-40-16,0 18-15 16,-2 27-26-16,8-26-12 15,2 1-15-15,-1-4 1 16,-1 0 7-16,-2-2 4 16,-3-5-3-16,2-3-7 15,-1-4-7-15,-2-2-24 16,2-1-68-16</inkml:trace>
  <inkml:trace contextRef="#ctx0" brushRef="#br1" timeOffset="9132.0708">15496 16237 1260 0,'-22'-3'462'16,"-31"-3"-338"-16,1 3-8 15,3 3 12-15,1 3-14 16,13 4-46-16,12 5-26 0,11 11-37 16,11 3-13-16,25 4-14 15,8-4 6-15,39-14 11 16,12-9 6-16,4-20 13 15,-2-11 7-15,-27-7 13 16,-17-1 14-16,-31 7 45 16,-12 13 5-16,-32 9-3 15,-12 10-5-15,-31 19-46 16,-6 4-12-16,6 21-11 16,4 4-13-16,41 2-9 15,12-6-3-15,32-14-3 16,21-16-1-16,32-22 6 15,10-11 3-15,5-23 6 16,-8-2 5-16,-23-5 6 16,-15 3 6-16,-27 14 2 15,-11 9-3-15,-27 15-13 16,-12 11-4-16,-22 22-1 16,-8 12 0-16,5 14 2 15,9 3-2-15,35-10-9 0,18-11-3 16,42-19 4-16,23-17 1 15,26-22 7-15,11-12 3 16,-2-24 2-16,-8 3 0 16,-27-2 8-16,-16 3 6 15,-36 22 0-15,-19 4-6 16,-37 27-13-16,-11 13-5 0,-17 24-7 16,-7 16 4-16,9 16-1 15,9 2 4-15,29-11-2 16,22-11-3-16,44-27 3 15,20-14-1-15,17-21 6 16,8-12 5-16,0-22 6 16,-9-8 2-16,-17-3 6 15,-12 3 3-15,-32 12 1 16,-13 12-3-16,-31 21-14 16,-12 13-8-16,-10 22-5 15,-6 14-2-15,1 15 4 16,6 2 1-16,16-5-2 15,17-12-3-15,44-23 2 16,24-14 3-16,26-26 2 16,10-15 6-16,3-18 1 15,-4-7-1-15,-6 6 0 16,-8 6 0-16,-27 16 2 0,-17 9 1 16,-35 21-5-16,-24 11-5 15,-30 25-5-15,-6 13-2 16,-16 21 5-16,7 10 1 15,11-1 2-15,13-6 0 16,40-25-2-16,26-17 1 16,43-27 2-16,17-18 3 15,16-27 4-15,5-11 0 0,-1-15-3 16,-8 4 0-16,-10 15 0 16,-14 12 0-16,-31 20 0 15,-16 13-5-15,-37 27-4 16,-21 13 0-16,-21 31-2 15,-1 14 3-15,9 6 5 16,6-8 5-16,24-21-4 16,8-18 1-16,29-27 6 15,16-15-1-15,22-32 7 16,7-13 1-16,6-23-5 16,0 0-2-16,-9 4-1 15,-4 9-2-15,-22 25-2 16,-13 9-2-16,-31 27-7 15,-17 11-3-15,-22 24-2 16,-10 13 0-16,-8 20 6 16,-3 2 2-16,10-5 0 0,15-7 0 15,43-26-3-15,22-16 0 16,49-33 1-16,21-19 1 16,23-27 3-16,6-6 0 15,-3-1 0-15,-11 11 0 16,-16 17 0-16,-17 11 0 15,-42 24 0-15,-26 9-2 16,-56 28-1-16,-19 17-2 16,-37 29 1-16,-11 14 2 15,6 2 2-15,6-7 0 0,51-26-2 16,33-19-4-16,46-33 4 16,19-25 0-16,38-33 1 15,15-20 3-15,25-15-4 16,2 6 1-16,-6 7-1 15,-7 14 0-15,-27 17 1 16,-13 12 1-16,-47 27-5 16,-28 11-2-16,-45 26-2 15,-29 16-1-15,-39 23 6 16,-4 14 2-16,4 8 6 16,22-12 3-16,59-31-7 15,31-22 3-15,57-41-5 16,24-23-1-16,35-32 6 15,10-14-1-15,10-2-1 16,0 6-1-16,-12 19-2 0,-6 10 0 16,-27 16 0-16,-15 10 1 15,-54 23-1-15,-31 14-1 16,-51 23 0-16,-29 14 0 16,-25 14 1-16,-1 6 1 15,4 2 2-15,25-3 0 16,46-25-3-16,18-15-1 15,55-35 0-15,25-24-1 16,35-27 0-16,18-12 2 0,16-7-2 16,9 6 0-16,3 14 1 15,-5 2 0-15,-13 19 1 16,-22 4 1-16,-42 12 7 16,-26 15-1-16,-50 15 0 15,-22 9-2-15,-55 19-4 16,-17 5 1-16,-20 12 6 15,0 5 6-15,36-6 1 16,26-10-1-16,59-29-13 16,30-17-4-16,62-36-4 15,23-11 1-15,28-21 4 16,7 1 0-16,10 10 0 16,-4 4 1-16,-12 15 0 15,-13 4 1-15,-41 16 0 16,-29 11-1-16,-45 28 1 15,-32 14 0-15,-70 21 3 16,-14 7 1-16,-35 10-2 0,1-2 3 16,49-9-1-16,21-13 2 15,64-32-3-15,34-20-2 16,55-40-2-16,30-12-2 16,27-18 0-16,9 0 1 15,0 13 2-15,-10 7-1 16,-13 22 0-16,-20 9 0 15,-46 22 0-15,-35 15 0 0,-69 18 2 16,-23 5 1-16,-31 8 1 16,-6-1 0-16,16-9 0 15,18-5 0-15,38-20 0 16,28-11-3-16,51-22-6 16,26-10-4-16,36-11-3 15,13-2 2-15,-1 10 5 16,-5 2 1-16,-23 20 1 15,-16 9-3-15,-29 14-1 16,-23 11 2-16,-42 9 2 16,-14 4 4-16,-29-4 3 15,-3 1 1-15,3-11 1 16,12-7 2-16,38-13 1 16,19-10-3-16,41-19-6 15,18-3-5-15,32-12-4 16,10 1 2-16,-4 9 1 15,0 5 2-15,-13 18-1 0,-10 8 0 16,-23 11 3-16,-20 8 3 16,-38 11 2-16,-18 1 3 15,-29 2 2-15,-6-3-1 16,-5-7 0-16,8-10 1 16,28-12 0-16,20-6-3 15,36-17-9-15,19-2-6 16,36-16-5-16,12-3 1 0,9 7 2 15,2 9 1-15,-11 27 2 16,-11 10 0-16,-21 19 2 16,-19 5 3-16,-43 9 6 15,-21-1 4-15,-20-2 4 16,-8-4 1-16,-5-14-2 16,3-3 2-16,10-16 3 15,9-7-1-15,32-13-8 16,14-8-6-16,24 0-15 15,12 3-5-15,15 18-4 16,-1 10 0-16,-6 26 4 16,-7 11 4-16,-20 18 10 15,-9 8 7-15,-16 9 7 16,-4-2 4-16,4-16 1 16,2-9 1-16,9-25 8 15,0-15 8-15,5-27 3 16,0-19-1-16,9-29-10 15,0-12-8-15,5-4-6 0,1 8-4 16,0 21-5-16,-3 17-9 16,-3 32-11-16,-6 14-1 15,-7 31 3-15,-3 11 6 16,-12 21 12-16,-4 6 3 16,1 0 2-16,-1-6 2 15,11-25 2-15,4-13-1 0,7-23 13 16,3-16 2-16,9-30 0 15,3-18-1-15,8-29-10 16,3-10-3-16,4 1-4 16,6 6-4-16,5 20-11 15,5 20-6-15,5 32-3 16,-2 17 1-16,-12 29 3 16,-12 8 6-16,-30 10 7 15,-17 4 3-15,-17-1 6 16,-4 1 2-16,-3-10 0 15,3-7 1-15,-1-19 6 16,-1-14 3-16,8-18 1 16,1-14-2-16,19-20-15 15,13-4-5-15,27-3-16 16,14 7-3-16,25 18-3 16,6 9 2-16,16 14 9 0,9 8 4 15,-5 8 7-15,-7 5 2 16,-43 4 2-16,-31 3 1 15,-51 8 3-15,-29 0 1 16,-25 6 3-16,-17-6 0 16,-9-13 0-16,7-10 3 15,20-25 3-15,27-12-2 16,36-21-9-16,21-4-10 16,33-3-21-16,20 2-5 0,39 7-2 15,20 10 6-15,19 18 11 16,8 11 6-16,10 17 7 15,-10 7 6-15,-26 6 4 16,-29 3 3-16,-48 1 6 16,-21-1 2-16,-40-3 4 15,-23 1 1-15,-41-5-4 16,-11-1-3-16,-16-3-5 16,4-1-1-16,23-6-3 15,13-2 0-15,39-5 0 16,21-8-3-16,36-5-6 15,16-4-5-15,39-6-4 16,19 1 1-16,26 5 5 16,14 2 2-16,16 10 3 15,2 4 1-15,-29 3 3 16,-20 2 2-16,-55 5 3 16,-31 2 4-16,-40 3 1 0,-35 5 0 15,-48 2-2-15,-7 2-3 16,-16-6-2-16,11-6 1 15,33-11 4-15,13-9 1 16,42-10-4-16,21-2-6 16,41-7-11-16,22 2-4 15,41 4-1-15,13 2 3 16,16 15 4-16,8 6 3 0,1 11 4 16,-6 10 0-16,-32-1 4 15,-22 2 0-15,-40-3 2 16,-14-5 2-16,-23 2 3 15,-17-1 0-15,-36-1 1 16,-20-3-3-16,-15-1-2 16,8-2-1-16,22-7-1 15,19-1 0-15,35-6-11 16,19-2-5-16,39 1-7 16,25-4 0-16,40 7 10 15,16-1 4-15,6 6 3 16,-2 6 0-16,-28 6 3 15,-19 7-1-15,-42 0 2 16,-29 6 4-16,-54 5 3 16,-16 5 1-16,-42 14 0 15,-17 8-2-15,0 8 1 16,1-6 1-16,34-18 3 16,25-15 4-16,32-37 2 0,19-18-3 15,30-29-8-15,11-6-6 16,18-6-7-16,4 9 0 15,6 15-1-15,1 10-1 16,1 20-3-16,-10 10-3 16,-26 26 1-16,-17 8 3 15,-32 28 7-15,-18 7 3 0,-12 12 5 16,1 2 0-16,0-17 2 16,10-7 0-16,12-31 8 15,1-18 4-15,14-23 1 16,0-16-2-16,2-27-8 15,5-7-7-15,6-7-3 16,7 6-5-16,8 20-8 16,4 18-7-16,6 25-8 15,-2 13 0-15,-11 28 4 16,-6 14 7-16,-21 29 11 16,-9 6 4-16,-3-3 4 15,4-7 1-15,17-29 0 16,8-19 4-16,12-23 13 15,3-16 4-15,1-27 3 16,-2-10-1-16,-9-24-8 0,-8-10-1 16,-14 1-4-16,0 8-4 15,3 25-8-15,4 12-4 16,10 24-6-16,4 6-2 16,2 3-5-16,2 4-2 15,13 2 3-15,7 1 2 16,21 3 8-16,10-3 3 15,14-1 2-15,0-1 1 16,-15 1 1-16,-9 1-1 0,-24 5-2 16,-6 7-2-16,-8 7-1 15,-4 5 0-15,-2 4 4 16,1-3 1-16,-4-3 3 16,3-6-1-16,-2-7 6 15,-3-5 4-15,-4-9 2 16,-8-6-1-16,-23-10-5 15,-11-4-6-15,-17 1-3 16,-5-5 1-16,9 2-1 16,9 4 0-16,28 1-7 15,20-1-7-15,27 1-6 16,21-3-3-16,37 3 3 16,9 10 3-16,9 18 2 15,-4 13 1-15,-26 17 6 16,-15 4 2-16,-29 9 7 15,-22 2 2-15,-25 4 5 16,-10 6 0-16,-10 4 0 0,-3-3 0 16,-10-7 0-16,-3-12 1 15,3-24 4-15,8-7 1 16,19-19 1-16,10-13-5 16,29-19-15-16,21-15-10 15,38-9-6-15,16 7 1 16,16 8 8-16,5 11 4 15,-4 15 2-15,1 9 1 16,-14 9 4-16,-17 7 1 0,-30 6 0 16,-12 3 1-16,-21 2 1 15,-1 1 1-15,-1-2 1 16,-6-3 0-16,4-3 6 16,-1-6 3-16,1-10 4 15,1-7 1-15,0-14-5 16,-3-5 0-16,1-1-8 15,2 2-2-15,1 3-3 16,3 6 0-16,-7 4-1 16,1 4 0-16,-8 6-1 15,-2 2 0-15,0 4-1 16,-4 1 0-16,2 0 1 16,5-3 1-16,3 1-4 15,6 1-5-15,14-1-3 16,7 3-1-16,19 0 3 15,3 4 4-15,3 7 4 16,-2 0 0-16,-15 7 3 0,-8-5 0 16,-21-1 5-16,-5-1 3 15,-17-5 5-15,-6 1 1 16,-7-5-2-16,0-1-1 16,5-10 1-16,3-9-2 15,10-5-1-15,4-6-5 16,9 6-5-16,1 5-3 15,2 14-14-15,-1 12-3 0,3 12 1 16,-2 9 0-16,-3 3 15 16,1 0 4-16,-5-4 1 15,3-3 1-15,2-6 2 16,-1-6-1-16,4-9 8 16,-1-6 3-16,5-9-1 15,-1-8 1-15,3-5-9 16,-2 0-1-16,-6 1 0 15,-1 6-1-15,-12 10-2 16,-11 2-4-16,-8 10-2 16,-2 7 1-16,-9 1 4 15,-1 1 1-15,6-5 1 16,3-6 0-16,28-3-6 16,18-4-3-16,28-4-1 15,8-2-1-15,14 2 7 16,3 4-1-16,-2 8 1 0,-5 6 0 15,-19 8 1-15,-14 1 0 16,-25 2 5-16,-11-2 3 16,-31-2 2-16,-9-2 2 15,-9-6-1-15,-2-8-2 16,12-6 2-16,3-9-2 16,10-5 1-16,10-2-3 15,20-3-9-15,13 0-6 16,20 4-7-16,7 5-1 0,12 10 5 15,3 8 3-15,3 12 3 16,0 6 2-16,-16 5 2 16,-9-3 2-16,-22-1 4 15,-6-2 2-15,-12-5 4 16,-1-2 1-16,-2-8 2 16,-4-4 0-16,-10-8-2 15,-7-5 0-15,-17-5-7 16,-15-4-2-16,-22 3-1 15,-12-1-1-15,2 8-1 16,12 5 1-16,23 5-1 16,12-1 1-16,16 1 0 15,5-1 0-15,16 2-1 16,3 1-1-16,8 0-2 16,1 3-2-16,-1 3 3 15,2 1 0-15,-5 4 4 0,-1-3 0 16,-1 1 0-16,0 0 0 15,6 1 0-15,0-2 0 16,5-1-4-16,-1-3-1 16,5 2-1-16,-3-5-1 15,0 0 2-15,0 1-1 16,17 8 1-16,42 30 0 16,-14-33 1-16,6-4 2 15,6-2 1-15,5-5 1 0,12-6-1 16,3 4 1-16,2 3 0 15,-6 4 0-15,-20 4 0 16,-10 4-1-16,-12 0 1 16,-3-2 2-16,0-4 0 15,1-4 1-15,1-2 0 16,-5-3-1-16,-11 5-2 16,-8 2 46-16,-13 10 155 15</inkml:trace>
  <inkml:trace contextRef="#ctx0" brushRef="#br0" timeOffset="12026.8332">14771 16155 540 0,'0'-3'341'16,"2"3"-11"-16,0 2-87 0,-2-2-76 15,2 8-17-15,1 22-28 16,3 58-24-16,-10-30-37 15,1 6-11-15,-1-12-10 16,2-10-6-16,1-20-13 16,4-10 26-16,4-25 26 15,4-11 5-15,-1-28 9 16,1-13-23-16,-10-13-16 16,-1 0-3-16,-8 3-13 15,-4 3-9-15,5 13-20 16,1 9-3-16,6 21-17 15,4 6-7-15,10 16-17 16,5 4-2-16,23 0 8 16,7 2 7-1,-24 0 16-15,0 1 5 0,97-5 35 16,4 1-76-16,-7-2-64 0,-57 1-24 16,-35 5-200-16,-15 4-102 15</inkml:trace>
  <inkml:trace contextRef="#ctx0" brushRef="#br0" timeOffset="12685.57">15096 16267 486 0,'-6'-3'355'0,"-4"-4"31"16,10-5-153-16,0-5-29 15,11-9-54-15,6 0-15 16,6-2 4-16,2 4-8 0,7 14-31 16,-1 4-27-16,-4 16-55 15,-5 11-8-15,-26 15 4 16,-10 8 5-16,-21 17 1 16,-6 4-3-16,0-1-8 15,-2-4-2-15,10-27-8 16,2-13-5-16,10-25-5 15,7-8 1-15,9-8 3 16,8 1 11-16,13 2 21 16,4 0 5-16,4 12 2 15,0 3-3-15,1 12-14 16,-4 6-2-16,-3 7 6 16,-1-1-1-16,-5-3-4 15,1-3 0-15,-4-7-4 16,3-1-1-16,-6-8-5 15,0-1-42-15,6 0-72 16</inkml:trace>
  <inkml:trace contextRef="#ctx0" brushRef="#br0" timeOffset="13426.752">15723 16360 559 0,'4'-5'335'16,"3"-9"-15"-16,-1 0-49 0,0-1-54 15,-2-2-22-15,-8-1-31 16,-4 1-13-16,-13 1-34 16,-1 2-16-16,-5 5-40 15,-4-2-21-15,1 11-35 16,-3 5-15-16,0 11-25 16,8 8-6-16,2 6 2 15,6 4 3-15,20 2 9 16,3-6 6-16,22-10 10 15,9-5 5-15,-1-18 7 16,9-6 6-16,-6-9 8 16,-8-6 5-16,-4-2 5 15,-9 4 2-15,-10 3 18 16,-1 8 3-16,-8 10-10 16,-7 2-6-16,0 11-28 15,-2 7-8-15,6 4-4 16,4 0 0-16,9 0 3 15,4-2 2-15,8-4 8 16,-1-2 0-16,2-2 0 0,-1-4-1 16,-1 1-4-16,2 0 2 15,2-2-13-15,1 1 75 16</inkml:trace>
</inkml:ink>
</file>

<file path=ppt/ink/ink7.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10:10:39.458"/>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FFFFFF"/>
    </inkml:brush>
  </inkml:definitions>
  <inkml:trace contextRef="#ctx0" brushRef="#br0">17489 4196 108 0,'-1'4'66'0,"-1"-1"-1"0,-2 1-36 16,3-4-19-16,0-1 0 15,0 0 12-15,0-1 5 16,1-5 39-16,3-12 30 16,12-31 39-16,-8 32 29 15,-2 3 30-15,-2 4-5 16,0 10-29-16,-3 2-25 16,0 20-66-16,1 9-27 15,-1 22-21-15,-1 11-7 16,1 12-4-16,-2 6 1 0,2-7 0 15,2-10-2-15,1-14 3 16,0-12 3-16,2-14-27 16,-5-6-80-16</inkml:trace>
  <inkml:trace contextRef="#ctx0" brushRef="#br0" timeOffset="314.7235">16828 4701 797 0,'4'0'315'16,"19"-2"-177"-16,19-6-31 15,30-1-5-15,21-5 7 16,21-1-23-16,7 2-14 16,-9-1-20-16,-16 3-14 15,-37 4-13-15,-23 5-6 16,-27 5-41-16,-11 8-339 16</inkml:trace>
  <inkml:trace contextRef="#ctx0" brushRef="#br1" timeOffset="38544.2975">2383 9381 800 0,'0'-2'333'0,"-1"2"-194"0,1 4-20 16,-1-4-24-16,0 19-14 15,0 73-22-15,1-6-7 16,-3 12-18-16,-1 1-9 16,-5-20-7-16,-1-13-2 15,3-13 0-15,1-10 0 16,4-18-11-16,2-18-7 0,2-34-13 15,3-14-3-15,7-27 3 16,0-14 6-16,5-28 8 16,3-3 1-16,1 9 18 15,-2 14 6-15,-1 48 29 16,-8 13 16-16,-3 19 22 16,-2 10-4-16,-6 12-23 15,-3 10-13-15,0 23-34 16,-3 22 0-16,-1 34-4 15,1 9-6-15,-1-2-2 16,2-12-2-16,6-21-1 16,0-9 6-16,5-18-2 15,-1-16-4-15,1-36-2 16,-3-26-1-16,3-32-2 16,4-12 3-16,1-29 1 15,6-16 1-15,4-3 1 16,-5 3 0-16,3 35 3 15,-5 27 10-15,-8 24 21 0,-3 12 22 16,-2 19 5-16,0 10-13 16,-5 14-21-16,1 8-24 15,-4 21-8-15,-4 21 0 16,4 36 2-16,-7 8 2 16,1-3 2-16,6-19 0 15,5-36-1-15,3-14 0 16,6-26-7-16,-4-17-1 15,3-27-2-15,5-14-1 0,-3-27 6 16,2-10-1-16,3-35 3 16,-3-1 1-16,3 15 1 15,5 13 1-15,-7 44 1 16,-1 15 2-16,-5 18 1 16,-4 7-1-16,-4 17-6 15,-4 8 0-15,4 31-6 16,-7 27 1-16,-4 25 4 15,7 11 0-15,0-12 5 16,2-17 4-16,6-23 0 16,-2-19-1-16,3-28-6 15,3-16 2-15,6-33-1 16,3-16 0-16,0-30 2 16,5-21-2-16,-2-24 1 15,2 3 0-15,-3 19 1 16,-3 22 2-16,-8 44 7 15,-2 12 12-15,-5 19-2 0,2 10-4 16,-9 17-10-16,-3 12-11 16,-4 41 2-16,-6 18 0 15,9 15 2-15,0-6 1 16,4-31 0-16,4-17 0 16,5-29-1-16,-3-11-4 15,4-20-2-15,4-15-2 0,2-22 0 16,-2-15 2-16,11-35 2 15,-6-17 1-15,3 2 1 16,1 7 4-16,-8 39 0 16,-1 25 1-16,-5 20 1 15,-1 13-5-15,-6 21-3 16,3 23-4-16,-9 54 2 16,-1 17 4-16,1 14 1 15,0-3 1-15,10-27-2 16,1-12 0-16,6-27 0 15,6-21-1-15,-5-49 1 16,2-31 0-16,2-34 1 16,-7-15 4-16,9-27 0 15,-6-6 1-15,-4 4 2 16,-2 7-2-16,-8 38-1 16,1 24-1-16,3 29 5 15,-1 12-5-15,-3 26-9 0,3 15-2 16,-1 53-7-16,-1 25 7 15,-7 28 8-15,-4 6 5 16,2-22 2-16,2-16 0 16,9-35-1-16,7-18-4 15,3-51-1-15,1-25-1 16,2-45 0-16,2-15 2 16,1-30 0-16,-2-18 1 0,0-2 1 15,1 9-1-15,-5 34 0 16,5 31-1-16,-3 39 24 15,-6 13 0-15,-6 25-3 16,-6 15 1-16,-5 60-22 16,-2 23 4-16,-4 25 3 15,3 9 0-15,5-28-5 16,7-16-5-16,10-36 0 16,5-18-3-16,3-51 8 15,3-29 0-15,1-43-2 16,0-18 2-16,2-28-3 15,-7-16 1-15,-7 1 3 16,-1 8-1-16,-3 35 0 16,-1 31-1-16,0 41 12 15,-6 12-2-15,-4 25-3 16,-3 14 1-16,-6 52-11 16,-1 20 2-16,2 23 2 0,4 1-1 15,3-28-2-15,6-22-2 16,7-34-6-16,1-17-3 15,5-44-4-15,0-17 3 16,3-35 2-16,1-11 5 16,4-41 3-16,5-7 0 15,0 13 3-15,-3 8-1 16,-2 59 2-16,-5 18 3 0,-11 23 4 16,-4 11-2-16,-9 25-6 15,-5 28-3-15,-1 55-4 16,0 18 2-16,-3 23 4 15,2-6 2-15,4-32 1 16,6-17-2-16,13-43-4 16,2-31-5-16,11-58-3 15,-1-30 0-15,1-37 4 16,1-12 4-16,-6-16 3 16,-2-7 2-16,-3 14-1 15,-2 12 1-15,-2 43 2 16,-1 28 2-16,-7 30 2 15,0 10-6-15,-3 28-7 16,-7 27-4-16,5 50-2 16,3 15 5-16,2 10 4 15,2-11 2-15,7-36 1 0,0-19-1 16,7-35-5-16,5-29-3 16,3-48-1-16,2-17 0 15,-4-39 6-15,-1-14 2 16,-4-11 5-16,-6 9 0 15,-1 30 1-15,-3 29 2 16,-5 39 13-16,-1 7 0 16,-2 22-8-16,-3 9-3 0,1 47-17 15,-1 30 0-15,0 20 6 16,5 10 1-16,0-21 5 16,3-20 0-16,5-24 0 15,1-21-6-15,10-39-2 16,-2-21-1-16,2-39 0 15,-3-19 3-15,-2-33 4 16,-4-11 0-16,-1 7 2 16,0 18-1-16,-3 38-2 15,0 22 2-15,0 26 4 16,-2 5-3-16,0 16-3 16,-1 8-3-16,-3 37-8 15,-4 25 2-15,1 34 3 16,0 9 2-16,0-14 2 15,10-19 1-15,1-35-2 16,2-19-3-16,5-37-5 0,2-23-2 16,0-37 2-16,3-16 4 15,2-39 4-15,-8-4 0 16,-3 16 3-16,-2 18 1 16,-1 43 1-16,1 17 2 15,-10 19-1-15,2 8-5 16,-5 19-7-16,-4 19-4 15,8 52-3-15,-2 16 4 16,6 17 6-16,-2-4 3 16,5-39 1-16,4-15 1 15,4-33-4-15,3-20 0 0,3-38-1 16,-3-18 2-16,1-25 2 16,4-28 2-16,-4-22 1 15,2 7 1-15,-9 13 0 16,-4 30 0-16,-6 38 1 15,-1 8 1-15,-3 17-8 16,0 14-6-16,-1 25-8 16,-2 24-4-16,2 44 7 15,-1 13 5-15,0 10 6 16,1-11 1-16,7-37 2 16,5-21-2-16,8-34-3 15,5-21-1-15,2-39 0 16,0-20 1-16,-1-45 4 15,-5-15 3-15,-9-2 3 16,0 10 3-16,-9 43-1 0,-1 21-2 16,3 30 0-16,-2 9-4 15,-3 18-7-15,6 14-3 16,-3 44-6-16,2 24 3 16,3 21 8-16,-8 2 2 15,4-19 0-15,1-21 3 16,6-29-2-16,1-11-2 15,8-36-5-15,-2-21-2 16,4-33-1-16,8-16 2 0,-7-32 6 16,5-4 1-16,-7 10 3 15,-5 12 1-15,-6 43 4 16,-4 19 2-16,1 28-9 16,-5 15-2-16,-3 52-10 15,4 18-1-15,-6 19 5 16,1 1 3-16,12-25 4 15,-4-12 0-15,18-25-2 16,6-15-3-16,9-37-3 16,2-20 0-16,-2-35 1 15,0-17 3-15,-2-34 3 16,-3-11 1-16,-4 6 4 16,-4 11 1-16,-4 38-3 15,2 18 0-15,-5 26-1 16,0 10-1-16,-3 23-1 0,0 13-2 15,5 32 0-15,-3 26 0 16,2 35 2-16,-1 13 1 16,-4-4 1-16,5-14 1 15,4-28 1-15,5-15 0 16,2-21 0-16,-1-16 0 16,-9-32 1-16,1-16 0 15,-5-29 1-15,0-13 0 0,0-11-2 16,-3-6-1-16,0-10-1 15,2-13-1-15,0-8 1 16,1 6 0-16,-2 26 0 16,1 23 0-16,-2 33-1 15,-1 9-3-15,3 16-3 16,-2 8-1-16,-1 26 0 16,3 20 3-16,-2 29 3 15,-4 11-1-15,2 0 2 16,-5-6 1-16,3-18 0 15,5-13 1-15,3-23-1 16,2-17 0-16,-1-25 3 16,-5-16-2-16,-2-27 1 15,2-8 0-15,1-23-2 16,-2-8 0-16,0-25-1 16,4-2 0-16,-1 9 0 15,8 14 0-15,-1 45 0 16,-4 13 0-16,-2 21 0 0,-5 10-2 15,0 17 0-15,3 5-1 16,1 29 2-16,-2 18-1 16,3 29 2-16,-6 11 0 15,-10 0 3-15,7-12 1 16,-7-17 1-16,5-15-1 16,11-26 0-16,-1-16 0 15,0-35 2-15,-3-15 0 0,4-28 0 16,-2-9-2-16,7-17-1 15,0-4-1-15,-4-16 0 16,-3-8 0-16,2 16-1 16,-4 11 0-16,4 41 2 15,-4 20 3-15,-1 21 3 16,-3 11 0-16,2 29-2 16,1 24-2-16,0 17-2 15,0 10 0-15,3-4 2 16,-5-12 0-16,-1-10 1 15,2-5 0-15,-5-17 0 16,4-8 1-16,2-18 0 16,1-15 2-16,-1-19 0 15,0-13-1-15,-2-23-3 16,-2-10-4-16,3-11-4 0,1 1-13 16</inkml:trace>
  <inkml:trace contextRef="#ctx0" brushRef="#br1" timeOffset="41682.8251">3149 10014 613 0,'-5'-2'399'0,"2"-7"12"16,-3 8-149-16,-1 13-124 15,2 6-36-15,1 25-47 16,2 9-7-16,6 14-13 15,2-2-5-15,-1-10-8 16,1-4-6-16,-1-19-1 16,-1-5-1-16,-4-12 0 15,1-6 0-15,-1-8 8 16,0-5 2-16,0-16 1 16,0-7 0-16,-5-18-1 15,-1-8 6-15,5-19 6 16,-3-4 13-16,-1 9 16 0,1 8 4 15,-4 29 21-15,7 18-6 16,-2 16-22-16,0 17-15 16,3 29-34-16,-1 11-10 15,8 22-3-15,1-2 0 16,4-12 3-16,1-10 2 16,-3-14-1-16,0-5 1 15,-1-17 0-15,1-12 0 16,-3-25 2-16,-5-15 1 15,-3-15 3-15,-3-8 2 16,-4-16-1-16,1-8 0 0,2-11-2 16,1 5-5-16,5 22-1 15,3 17-1-15,-1 27 3 16,-1 10 0-16,-2 14-3 16,2 7-1-16,0 22-3 15,-1 14-1-15,-1 28 2 16,1 8 2-16,3-6 1 15,-1-10 0-15,2-27 1 16,-1-17-1-16,0-12 0 16,-2-12 2-16,0-11 0 15,1-8 1-15,-6-25 2 16,1-5 0-16,-2-22-1 16,-1-10 0-16,3 1-3 15,2 4-2-15,1 25-2 16,3 15 0-16,1 24-5 0,1 11-2 15,0 20-1-15,-1 13 0 16,-4 35 4-16,1 9 3 16,-1 10 1-16,-1-5 3 15,1-27 1-15,-1-11 1 16,0-20 0-16,-2-11 1 16,2-11 4-16,0-7 0 15,0-16-1-15,-3-4-1 16,1-18-4-16,-1 0 0 0,4-20-1 15,1-8 0-15,4 2-3 16,0 0 1-16,-3 25 0 16,2 11-1-16,-4 21-4 15,0 11-3-15,-1 16-2 16,-2 16 0-16,-3 28 4 16,0 12 3-16,-2 7 2 15,2-5 0-15,0-20 2 16,0-15 1-16,3-19 0 15,0-10-1-15,2-12 1 16,2-8-1-16,5-17-1 16,1-10 0-16,11-26-1 15,-4-10 0-15,-5-4 1 16,4 6 0-16,-8 22 0 16,0 16 0-16,-2 18 4 15,-5 8 0-15,-6 9-1 16,-9 6 0-16,-11 8-3 0,-5 5 1 15,-13 1 2-15,5-2 1 16,-1-3-1-16,14-1-1 16,4-7-3-16,9-1-3 15,11-7-7-15,-1-4-4 16,12-7-3-16,1-5-2 16,10-8 5-16,8-2 4 15,7 3 5-15,0 4 3 16,-4 10 2-16,-8 2 0 0,-9 2 6 15,-10 6 3-15,-11 6 3 16,-10 5 2-16,-12 13-2 16,-7-2-1-16,1 3-4 15,2-3-3-15,5-4-3 16,6-6-1-16,8-8-5 16,4-3-2-16,16-8-5 15,5-11-2-15,11-9 1 16,8-5 1-16,2-6 5 15,8 7 2-15,0 9 3 16,-1 7 0-16,-8 12 3 16,-9 1 4-16,-17 4 8 15,-10 8 3-15,-17 6 3 16,-8 3-1-16,-9 7-6 16,2-8-3-16,5-1-4 15,2-4-2-15,12-10-6 0,3-3-5 16,13-7-8-16,7-7-4 15,10-6 1-15,8-3 3 16,8-4 8-16,4 3 1 16,0 8 5-16,0 6 1 15,-13 8 3-15,-6 2 5 16,-15 4 11-16,-6 3 3 16,-20 3 2-16,-4 4-2 15,-3 4-10-15,-3-4-2 0,10-4-6 16,1-6-1-16,8-7-6 15,9-2-4-15,8-2-6 16,5-1-2-16,11-3 1 16,6-4 3-16,9 0 5 15,0 2 3-15,-1 4 4 16,-7 3 0-16,-10 5 6 16,-8 3 3-16,-16 13 9 15,-11 6 1-15,-9 16-2 16,-2 2-4-16,5 0-7 15,2-4-2-15,8-18-4 16,5-7 0-16,6-11-4 16,7-2-1-16,6-4-1 15,4-4 0-15,2-10 2 16,5-5 0-16,3-7 1 0,3-4 0 16,8-3 1-16,-1 5 2 15,-5 11 3-15,-6 5 3 16,-13 17 5-16,-8 7 0 15,-10 9 2-15,-8 7-1 16,-9 11-3-16,-1 6-4 16,2 1-2-16,-1 4-1 15,17-14-2-15,-2-9 0 16,11-11-4-16,6-10-1 0,-3-1 0 16,10-12 0-16,6-12 2 15,-2-11 1-15,7-17 1 16,5 1 1-16,-1 0 0 15,2 6 2-15,-10 21 7 16,-10 9 17-16,-12 16 8 16,-9 8 1-16,-14 16-2 15,-1 8-16-15,-5 11-6 16,2 2-3-16,9-7-4 16,2-5-1-16,9-12-3 15,0-8 1-15,11-9-2 16,-4-3-2-16,5-3-17 15,0 1-14-15</inkml:trace>
  <inkml:trace contextRef="#ctx0" brushRef="#br1" timeOffset="46600.8603">11642 9663 956 0,'-21'51'408'0,"-11"34"-214"15,1-4-100-15,4-4-19 16,15-18-36-16,4-10-18 16,10-30-4-16,7-15 12 15,7-31 25-15,5-10 14 16,2-16-1-16,1-4-11 0,2-8-20 16,-3-4-10-16,-3 3 4 15,-3 10 9-15,-11 21 27 16,-3 17 10-16,-4 29-11 15,-4 17-10-15,-5 26-26 16,-6 12-12-16,-8 14-2 16,-2 2-4-16,-2 4-3 15,-1 0 11-15,10-13-16 16,5-9 2-16,14-33-7 16,9-20-12-16,12-36 11 15,6-24-1-15,8-32 5 16,1-8 1-16,-1-11 2 15,-7 3 1-15,-7 5 1 16,-6 3 0-16,-8 30 14 16,-3 18 14-16,-6 33 7 15,2 17-1-15,-11 34-11 16,-3 8-13-16,-2 27-7 16,-4 5 0-16,4 1-3 0,3 3-1 15,4-6 0-15,0-9 1 16,9-25-5-16,6-15-1 15,8-40 0-15,10-18 0 16,1-35 0-16,-1-12 3 16,-1-9 1-16,-3-4 2 15,-8 2 3-15,-4-1-1 16,-7 15-1-16,1 16-2 0,-2 29 4 16,-3 18-4-16,-8 32-5 15,-1 20 0-15,-6 30-5 16,-1 6 3-16,3 3 3 15,-5-1 2-15,-1-3 0 16,1 0 0-16,5-21 1 16,3-17-3-16,16-37-1 15,14-23 0-15,7-41-4 16,4-14 4-16,-5-19 0 16,0-8 1-16,2 1 3 15,-2-2 0-15,0 11 0 16,-8 18 1-16,-9 30 7 15,-6 17 12-15,-7 28-6 16,-3 12-1-16,-11 27-10 16,-3 13-11-16,-6 28 2 15,-9 6 2-15,-6 7 0 0,-4 2 2 16,4-7 0-16,11-7 1 16,18-25-4-16,10-19-5 15,14-43-7-15,7-19-2 16,13-36 2-16,5-12 2 15,11-10 6-15,-8-8 4 16,2 2 1-16,-6-4 1 16,-7 12 3-16,-2 17 0 15,-16 33 16-15,-3 18 1 0,-15 28-2 16,-5 15 0-16,-13 34-17 16,-11 17 0-16,-14 12 1 15,-3-4 0-15,9-4 1 16,1-3-2-16,14-21 1 15,11-11-2-15,10-39-8 16,15-25-4-16,17-42-5 16,10-15 1-16,15-23 8 15,4-6 4-15,6 0 3 16,-7-2 2-16,-5 14 0 16,-8 9 1-16,-15 31 11 15,-4 20 17-15,-22 23 10 16,-4 17 0-16,-15 30-12 15,-10 18-17-15,-21 28-11 16,-10 8 1-16,-6 3 0 16,3-1 0-16,22-11 2 0,12-15-3 15,25-34-11-15,10-19-6 16,17-52-9-16,18-20 0 16,4-26 11-16,8-10 6 15,11-10 6-15,-7 0 2 16,1 0 0-16,-5 6 2 15,-16 26 1-15,-14 18 7 16,-13 36 3-16,-9 17-2 16,-27 40-2-16,-12 22-8 0,-25 30-3 15,-7 11 2-15,1 5 0 16,7-2 2-16,22-11 1 16,11-14-1-16,22-37-5 15,11-26-5-15,19-50-7 16,9-31 1-16,14-37 6 15,6-7 3-15,7-11 5 16,4 10 2-16,0 3 0 16,-4 1 0-16,-22 24 1 15,-3 19 4-15,-24 36 14 16,-12 18-2-16,-19 34-3 16,-20 21-3-16,-21 32-13 15,-1 12 0-15,-4 5 2 16,7-1 2-16,19-13-5 0,8-11-1 15,21-26-5 1,13-19-4-16,13-49 3 0,9-28 0 16,17-30 1-16,5-13 4 15,10-9 3-15,8-3 0 16,5 0 1-16,4 0-1 16,-6 21 1-16,-14 17 3 15,-29 36 9-15,-16 16-1 16,-28 36-1-16,-14 18-2 15,-22 39-9-15,-9 18 0 16,2 3 0-16,4 1 1 0,17-22 0 16,12-13 2-16,18-30-6 15,9-17-4-15,20-39-9 16,4-20-2-16,12-25 3 16,5-10 4-16,8-11 9 15,5 0 1-15,5-2 1 16,4 3 1-16,-9 21 0 15,-12 11 4-15,-21 33 9 16,-18 17-1-16,-27 35-4 16,-11 18-3-16,-16 22-7 15,1 9-1-15,-1-2 2 16,7-4 0-16,9-11 3 16,6-10-1-16,19-28-5 15,11-18-10-15,23-40-12 16,9-19-1-16,14-29 5 15,6-7 8-15,6-9 10 0,4-3 2 16,1 10 1-16,-1 8 1 16,-15 30 2-16,-12 17 7 15,-26 27 1-15,-14 14-2 16,-28 28-4-16,-7 19-8 16,-6 23-1-16,-4 4 1 15,6-2 3-15,4-8 0 16,7-15 2-16,11-10-2 0,19-32-15 15,12-18-9-15,23-39-10 16,12-16 0-16,10-22 14 16,3-9 9-16,4-1 10 15,-4 4 1-15,3 13 0 16,-4 15 0-16,-17 29 4 16,-9 15 7-16,-26 32 8 15,-13 21 2-15,-21 29-3 16,-6 15-5-16,-8 9-8 15,0 1-1-15,8-15 0 16,8-11 0-16,16-30 2 16,10-21-7-16,15-44-10 15,4-21-3-15,13-23-3 16,6-9 7-16,5-8 8 16,5-2 2-16,1 1 1 15,1 4 0-15,-3 21 1 0,-6 13-1 16,-16 30 16-16,-10 13 4 15,-19 25 2-15,-9 13 0 16,-14 23-16-16,-9 7-3 16,-1 12-2-16,-1-1 0 15,4-15 0-15,5-6 2 16,13-28-2-16,10-10-6 16,17-21-22-16,9-16-6 15,14-29-2-15,12-8 7 0,10-18 19 16,-2-1 5-16,9 11 3 15,-5 4 0-15,-5 23 0 16,-7 13 3-16,-22 19 16 16,-10 8 2-16,-19 15 1 15,-9 5-1-15,-13 12-14 16,-8 9-3-16,0 7-1 16,1-1-1-16,0-3-1 15,11-6 1-15,12-22-1 16,7-7-8-16,26-25-11 15,4-18-2-15,15-22-2 16,6-5 8-16,3-1 9 16,4 3 2-16,-1 19 3 15,-5 5 0-15,-11 15 7 16,-14 12 7-16,-23 15 4 16,-12 14-2-16,-19 17-6 15,-4 7-6-15,-3 15-2 0,-2 3-1 16,-6-3 1-16,5-6 0 15,13-19-2-15,8-14-2 16,30-21-10-16,8-13-6 16,18-22-2-16,12-11 1 15,8-8 10-15,2 0 4 16,-3 11 3-16,-5 4 2 16,-12 14 0-16,-9 8 7 0,-14 14 4 15,-11 8 0-15,-17 13-1 16,-4 4-6-16,-7 9-4 15,7 2 1-15,1 0 0 16,1 1 0-16,6-16 0 16,3-6-1-16,13-19-7 15,13-14-5-15,15-20-4 16,4-6 0-16,9-4 7 16,-2 3 4-16,2 12 2 15,-5 4 2-15,-10 13 1 16,-8 8 5-16,-17 18 6 15,-12 15 1-15,-16 12-1 16,-4 6-3-16,-16 8-5 16,-2-1-1-16,-3 0 1 15,1-6 0-15,18-18 2 16,11-10-1-16,23-19-7 0,9-11-4 16,18-18-4-16,11-8 1 15,9-2 5-15,4 1 1 16,1 14 2-16,-7 3 0 15,-13 9 1-15,-7 15-3 16,-22 14-36-16,-6 14-107 16</inkml:trace>
  <inkml:trace contextRef="#ctx0" brushRef="#br1" timeOffset="49924.3567">12518 9962 634 0,'-2'1'390'16,"0"4"-61"-16,-4 18-146 15,1 12-41-15,4 30-57 16,1 9-4-16,2 15-10 16,1-3-9-16,-3-16-5 15,0-4 0-15,2-19-11 16,1-11-6-16,5-23-13 15,3-16-3-15,2-22 1 16,-1-14 3-16,-1-12-1 16,-6-8 1-16,-5-13 18 15,-4-4 1-15,-4-6-2 16,2 13-6-16,0 17-11 0,3 15 6 16,-2 23 4-16,0 12-5 15,-1 23-20-15,-1 10-11 16,-1 25-9-16,1 1 4 15,0 11 3-15,1 4 3 16,0-12 1-16,0-7 1 16,6-24 1-16,4-9 0 15,6-21 2-15,5-10-1 16,5-19 1-16,1-16 0 16,-1-17 0-16,0-12 0 15,-5-1 0-15,-4 2 0 0,0 15-2 16,-5 14-1-16,-5 19 0 15,1 12 0-15,-3 21-5 16,0 12 0-16,-6 23-3 16,-2 12 4-16,1 19 6 15,-10 3 0-15,4 1 1 16,-2-8-4-16,2-18 2 16,8-14 2-16,6-21 0 15,3-10 5-15,4-23 2 16,2-8-1-16,4-19 1 15,-3-11-4-15,1-12-3 16,1-3-1-16,-5-2-2 16,0 7-1-16,-3 13 0 15,-6 10-1-15,0 25 0 16,-3 11-4-16,-5 26-9 0,0 12-2 16,-8 29-1-16,0 14 5 15,0 14 8-15,-2-2 2 16,4-19 3-16,4-18 1 15,10-29 0-15,4-11 2 16,9-20 1-16,-1-11-2 16,4-25 0-16,0-14-2 15,-2-16 0-15,-1-1 1 16,-4 7-1-16,-2 8-1 0,-2 17-3 16,-3 11 1-16,-4 16 3 15,-4 11-4-15,-6 24-5 16,-1 7-2-16,-11 18-5 15,1 11 4-15,-8 9 7 16,-1 1 0-16,8 2 3 16,1-12 1-16,13-21-2 15,7-15-1-15,7-27-3 16,7-20-5-16,11-27-1 16,6-10 0-16,1-11 5 15,2 4 3-15,-5 14 2 16,-5 6 2-16,-5 17 1 15,-7 11 4-15,-10 19 0 16,-10 15-2-16,-10 23-5 16,-5 11-3-16,-9 15-3 15,2 7 6-15,0 5-2 16,3 1 1-16,11-13-2 0,10-14-7 16,11-27 4-16,4-19-1 15,16-36 0-15,3-14 2 16,15-18 5-16,-4-5 1 15,7 13 2-15,-5 6 2 16,-11 15-4-16,-3 12 1 16,-16 14 6-16,-6 12-3 15,-19 19-3-15,-3 14-3 0,-10 17-4 16,-7 3 0-16,4 5 3 16,-2-1 0-16,10-6 1 15,5-7 1-15,11-18-2 16,11-16-2-16,13-34-7 15,10-11-2-15,10-21 2 16,3-4 4-16,-4 11 5 16,-3 4 2-16,-10 23 2 15,-12 7 4-15,-11 19-3 16,-10 15-1-16,-18 15-3 16,-6 7-3-16,-1 10 5 15,0 1-3-15,8-1 1 16,4-1 2-16,17-14-6 15,4-11 2-15,15-24 0 16,7-18-3-16,3-16 3 16,7-6 1-16,3-5 0 0,0 6 1 15,5 10 0-15,-13 10 0 16,-10 14 3-16,-9 10-1 16,-21 20 2-16,0 0-1 15,-7 8-1-15,-1-3-1 16,7-4 0-16,6-2 1 15,10-11-2-15,4-4-1 16,7-18-1-16,4-5 0 16,8-12 1-16,-1 3 1 15,3-1 1-15,-5 5-2 0,-3 20-47 16,-4 1 328-16</inkml:trace>
  <inkml:trace contextRef="#ctx0" brushRef="#br1" timeOffset="52916.5358">12459 10058 675 0,'0'-6'373'0,"2"-6"-52"15,-2 3-17-15,0 9-43 16,0 1-34-16,0 6-72 16,0-7-36-16,0 14-51 0,1 48-10 15,0-19-12-15,1 1-11 16,3-2-16-16,2-4-9 16,2-5-1-16,1-6-2 15,3-9-3-15,-5-10 0 16,0-5-4-16,-2-3 2 15,-5-8 2-15,4-1 1 16,-5-12 1-16,-3-4 0 16,2-11-3-16,-2-7 1 0,3 1-1 15,0 5 1 1,0 9 2-16,0 7-2 0,0 16-4 16,1 5 0-16,5 10-5 15,1 11 1-15,3 8 2 16,0 5 2-16,-2 4 1 15,0 0 2-15,-4-8 1 16,-2-4-1-16,3-7 2 16,-3-5 1-16,-1-8 6 15,0-3 2-15,-1-3 5 16,0-1 0-16,-1 0-6 16,1 0-3-16,0 0-7 15,1-25-2-15,9-34-1 16,-5 22 0-16,1-2 2 15,-4 1 2-15,-2 5 1 16,0 9-1-16,-1 13 0 0,1 10-4 16,0 11-6-16,4 11-1 15,4 13 0-15,-4 4 2 16,5 0 5-16,-1-2 1 16,-4-8 0-16,0-4 2 15,-1-6 0-15,-3-5 2 16,1-4 2-16,2-1 3 15,-7-3 4-15,2-4 1 16,2-1 1-16,-1-1 0 0,0 1-3 16,-1 0-1-16,1 0-4 15,0 0-1-15,1 0 0 16,0 0-1-16,-1-1 1 16,0-9 1-16,-3-32-2 15,-3 31 1-15,3 2-1 16,-4 7 4-16,3 4-3 15,0 7-3-15,0 7-2 16,0 1-3-16,0 5 1 16,2-1 0-16,2-2 0 15,0 0 0-15,1 2-6 16,-3-3 0-16,3 6 0 16,0 6 0-16,-1 0-25 15,-1-1-33-15,1-10-155 16,-3-10 490-16</inkml:trace>
  <inkml:trace contextRef="#ctx0" brushRef="#br1" timeOffset="56998.5671">12814 10359 827 0,'-8'-9'380'0,"-7"-6"-127"16,2 2-44-16,2 6-27 16,3 4-21-16,5 3-68 15,-3 6-33-15,5 9-45 16,-2 6-13-16,0 8-5 15,5 8 1-15,6 6 3 16,2-5 2-16,5-5 3 16,-3-9 0-16,1-21 5 15,0-4 7-15,-1-21 22 16,-5-6 9-16,-7-10 18 16,0-3 7-16,-11 4-13 15,-2 4-9-15,-4 7 0 16,-1 7-12-16,5 13-11 15,-2 6-5-15,8 14-24 0,0 4-8 16,7 10-1-16,0-1 3 16,8-2 2-16,10 1 1 15,6-8 1-15,8-6 1 16,6-4 1-16,-5-6 1 16,-1-9 4-16,-4-2 3 15,-15-13 11-15,-8 2 3 16,-16-4 12-16,-11-2-1 15,-17-1-3-15,-7-10 0 16,-2 5-11-16,5 7-3 0,12 12-8 16,-1 10-8-16,15 16-13 15,6 5-3-15,9 11-3 16,14 2 2-16,10-1 7 16,4-2 2-16,12-6 3 15,2-4 1-15,8-4 4 16,-1-3 0-16,-1-10 2 15,-4-4 3-15,-16-4 9 16,-7-3 7-16,-20-1 2 16,-11-4 2-16,-20-11 1 15,-11-1-6-15,-12-8-3 16,-3 5-4-16,13 12-13 16,6 8-4-16,13 23-10 15,11 7-4-15,8 10-2 16,8 3 1-16,17 0 4 15,2-1 4-15,11-5 4 0,5 0 2 16,12-8 2-16,2 0 3 16,-2-12 1-16,-2-4 3 15,-16-10 6-15,-8-9 5 16,-18-2 8-16,-9-10 3 16,-23-3 1-16,-10 1-3 15,-17-6-7-15,-4 3-5 16,6 6-6-16,6 6-4 0,10 19-5 15,7 8-4-15,7 17-7 16,3 5-1-16,19 6 1 16,0-3 2-16,18 5-2 15,10 1 2-15,6-8 1 16,7 0 0-16,4-14 9 16,4-11 1-16,5-7 1 15,-5-10 3-15,-10-12 4 16,-7-2 2-16,-19-2 7 15,-10-1 3-15,-18-3 4 16,-6-4-1-16,-23-7-6 16,-6 5-5-16,0 9-8 15,-2 10-4-15,18 24-8 16,0 11-5-16,16 21-2 16,10 4 0-16,11 5 2 15,11-4 2-15,12-5 6 16,1-1 3-16,15-6 1 0,6-3 2 15,10-9 0-15,-2-6 0 16,-4-13 2-16,-5-3 1 16,-15-12 8-16,-12-5 4 15,-17-1 9-15,-9-5 2 16,-24-1-1-16,-12 1-3 16,-15-1-9-16,-4 2-4 15,4 11-6-15,10 11-3 16,11 16-5-16,6 7-3 0,11 13-5 15,3-1-1-15,14 2 2 16,5 2 1-16,14-5 1 16,9-2 2-16,10-7-2 15,6-10 1-15,6-10 4 16,2-7 2-16,-4-11 5 16,-6 1 3-16,-6-4 4 15,-15-1 5-15,-17 0 9 16,-4 0 2-16,-19 4-1 15,-6 2-5-15,-10 6-8 16,-5 2-5-16,-4 9-6 16,6 8-3-16,8 7-7 15,7 3-1-15,12 7-2 16,7-2-1-16,9-2-1 0,9 0 2 16,15-10 2-1,4-2 4-15,13-14 4 0,7-7 2 16,3-15 3-16,-2 1 0 15,-3-3 3-15,-13-1 3 16,-16 5 5-16,-11-2 3 16,-21 4 5-16,-9 2-2 15,-10 11-9-15,-2 9-7 16,-2 17-11-16,5 7-3 16,6 17-2-16,7 3 2 0,15 4 3 15,5 0 0-15,15-5 1 16,4-8 0-16,9-15-1 15,3-7 1-15,1-16 5 16,0-10 2-16,-12-11 11 16,-10-10 2-16,-15-5 3 15,-9 5 1-15,-14-1 1 16,-1 3 0-16,-17 1-3 16,-3-2-3-16,-1 9-11 15,1 8-1-15,11 17-11 16,9 8-5-16,6 16 0 15,11 4-2-15,5 8 5 16,4 3 1-16,12-4 2 16,5-1 1-16,17-10 2 15,9-6 1-15,9-13 4 0,1-9 2 16,-1-12 1-16,-7-3 4 16,-19-9 6-16,-8 0 3 15,-17-1 4-15,-14-4 0 16,-16 1-1-16,-11-2-8 15,-20-6-4-15,1 6-4 16,1 10-8-16,9 13-3 16,16 27-9-16,2 8 0 15,19 15-1-15,5-5 2 16,21 5 3-16,10 2 3 0,9-8 3 16,11 2 2-16,10-15 4 15,5-9 2-15,5-13 1 16,-3-6 2-16,-19-6 5 15,-9-7 3-15,-20-1 8 16,-12-2 3-16,-16-3 2 16,-17-1-4-16,-15 1-5 15,-3 0-5-15,9 9-9 16,8 5-2-16,16 16-11 16,5 6-3-16,8 12-2 15,7 5-1-15,11 10 7 16,7-1 3-16,11-1 4 15,7 1 0-15,10-14 3 16,0-7 0-16,-4-12 3 16,-7-3 2-16,-18-11 6 15,-4-4 3-15,-15-5 5 16,-10-6 3-16,-19-1-2 0,-15 0-1 16,-13 0-8-16,-1 3-4 15,12 9-7-15,9 3-4 16,17 10-9-16,10 5-3 15,10 11-5-15,7 3 1 16,15 8 7-16,7-4 5 16,7-3 6-16,5-2 3 15,-3-8 1-15,-7-1 1 0,-10-4-20 16,-5 1-75-16</inkml:trace>
  <inkml:trace contextRef="#ctx0" brushRef="#br0" timeOffset="59877.6056">12452 10106 628 0,'-1'-1'349'16,"-4"-1"-73"-16,9-8-114 16,1 1-39-16,6 0-48 15,7 1-18-15,7 7-29 16,6 4-9-16,-3 5-5 15,-7 4 0-15,-15 6 17 16,-7 3 9-16,-14 4 9 16,-3-2 6-16,-5-6-5 0,0-7-8 15,4-9-13-15,4-1-14 16,11 0-34-16,4-1-10 16,14 1-5-16,6 4 3 15,11 6 21-15,3 4 7 16,-3 11 9-16,-9 1 17 15,-19 8 25-15,-10-3 10 16,-18-2 9-16,-6-5-1 16,-9-12-12-16,3-6-8 15,3-12-28-15,8-6-33 0,12-4-77 16,6-1-41-16,15 3-88 16,8 1-71-16</inkml:trace>
  <inkml:trace contextRef="#ctx0" brushRef="#br0" timeOffset="60292.3251">12794 10286 676 0,'0'-1'442'0,"0"1"-10"15,0 6-200-15,0-6-135 16,0 0-51-16,2 18-24 16,49 33-9-16,-29-31-5 15,1 2-2-15,-6-2-22 16,1-6-46-16,-5-5-161 15,4-3-162-15</inkml:trace>
  <inkml:trace contextRef="#ctx0" brushRef="#br0" timeOffset="60511.4546">12964 10314 724 0,'-9'3'461'0,"-9"2"-36"16,-3 4-173-16,-4 6-44 16,-4 1-79-16,-1 4-30 15,4-1-51-15,2-3-19 16,6-4-22-16,7-1-5 16,9-4-62-16,4-2-80 15</inkml:trace>
  <inkml:trace contextRef="#ctx0" brushRef="#br1" timeOffset="68985.0307">2805 12708 479 0,'-2'8'301'0,"-3"7"21"15,0-3-40-15,-3-4-55 16,-5-6-25-16,-8-5-60 16,-8-8-24-16,-4-5-14 15,-5-1-7-15,-3 6-26 16,5 9-12-16,-11 10-33 15,5 9-15-15,1 2-5 16,1-3 1-16,16-6 3 16,4-4-9-16,19-4-15 15,8 1-6-15,26-1-9 16,14 3 6-16,14-5 14 0,6 2 4 16,-3 0 4-16,-3 2 4 15,-8 4 1-15,-10-1-1 16,-14 2 5-16,-13-1 1 15,-18 2 24-15,-11 3 8 16,-26-5 7-16,-13 0-1 16,-21-8-19-16,-11-6-10 15,-11-3-11-15,2-2-4 16,9 0-4-16,12 3-1 0,29-2-7 16,9 1 5-16,22 1-5 15,5-3-10-15,12 0-1 16,15-4-6-16,16-15 2 15,11-6 12-15,15-3 7 16,-1 2 1-16,-6 27 4 16,-13 15 0-16,-21 47 7 15,-13 25 9-15,-22 32 10 16,-5 10 2-16,-15-4-4 16,-5-8-4-16,4-19-5 15,3-11 3-15,4-39 2 16,8-22-5-16,-1-46-14 15,6-23-9-15,9-25-8 16,4-6 4-16,6-3 8 16,5-2 4-16,1 5 2 0,1 2-1 15,2 21 3-15,-6 15 13 16,-9 40 13-16,-10 17 0 16,-7 44-5-16,-6 22-13 15,1 24-11-15,-1 7 0 16,-1-3 4-16,10-5-1 15,4-24-1-15,6-16-2 16,6-51-9-16,3-29-3 16,11-50-2-16,1-17 2 15,6-24 9-15,-4-6 3 0,-1-6 1 16,4-5 1-16,0 20 2 16,-4 19 1-16,-9 41 37 15,-7 27 4-15,-11 49-3 16,-4 25-2-16,-4 47-35 15,-1 15-6-15,3 20 1 16,-1 0 1-16,5 1 3 16,2-2 0-16,10-33-1 15,3-20-5-15,8-65-11 16,0-34-2-16,3-59 0 16,-1-20 5-16,-1-14 8 15,-6-2 6-15,-8 9 3 16,-3 3 0-16,0 10 1 15,4 16 0-15,-1 38 13 16,-2 27 1-16,-1 45-3 0,2 29-3 16,0 41-14-16,-4 11-2 15,-2 26 2-15,3 12 0 16,2-14 1-16,4-15-1 16,6-48-3-16,1-37-3 15,3-40-12-15,2-20-2 16,0-67 0-16,1-29 6 15,2-28 10-15,0-9 1 16,4 24 2-16,4 10-1 0,5 15 1 16,-1 16 0-16,-6 37 3 15,-8 26 4-15,-11 49 7 16,-2 25 0-16,-9 44 0 16,0 18-4-16,-3 24-5 15,-2 22-1-15,4 1-1 16,1-20 0-16,10-40-5 15,9-45-6-15,7-50-13 16,6-22-5-16,4-65 1 16,8-29 5-16,4-36 12 15,3-10 3-15,-2 8 3 16,-3 2 0-16,-8 15 3 16,-8 17 1-16,-10 50 16 15,-9 30 5-15,-8 57 2 16,-7 34-1-16,-7 52-16 15,-6 25-4-15,-8 24-2 16,-1 4 1-16,-2 14-1 0,13-14-2 16,17-43-1-16,11-30-7 15,22-72-9-15,4-24-3 16,4-65-1-16,3-31 4 16,-8-37 12-16,1-8 2 15,-7 13 1-15,-2 12 3 16,-2 9-1-16,-3 13 1 15,-5 37 4-15,-6 25 8 16,-11 46 2-16,-1 28 0 0,-5 39-5 16,2 17-8-16,3 27-3 15,-2 4 0-15,-1 14 0 16,3 7 0-16,2-16 0 16,10-19-2-16,8-55-10 15,2-41-4-15,3-71-1 16,3-30 2-16,1-32 9 15,-1-1 4-15,1 9 4 16,-4 9-1-16,-3 14 2 16,1 5 1-16,-4 33 4 15,-7 18 10-15,-6 38 2 16,-8 23-1-16,-5 40-6 16,-4 22-9-16,0 26-6 15,-6 12 1-15,5 29 0 16,0-5 1-16,8-25 0 0,4-22-1 15,6-64-8-15,7-24-5 16,-2-31-7-16,6-22-1 16,1-52 7-16,-1-21 6 15,6-15 6-15,2-3 1 16,7 20 0-16,2 3 0 16,0 4 0-16,-3 14 3 15,-9 32 3-15,-7 20 9 16,-7 44 3-16,-3 20-2 15,-8 36-4-15,-3 20-8 0,-9 24-4 16,-2 8 0-16,-4 21 0 16,1 6 0-16,13-14 2 15,3-19-1-15,11-56-11 16,3-35-6-16,4-62-5 16,3-33-2-16,8-44 11 15,3-10 5-15,5-4 7 16,4 4 0-16,2 6 0 15,4 0 1-15,0 25 4 16,-3 23 4-16,-13 37 12 16,-6 18 5-16,-14 28 3 15,-6 16-2-15,-10 47-10 16,-9 20-9-16,-5 43-4 16,-7 6-4-16,-8 1 0 0,4 4 2 15,7-15-1-15,8-15 0 16,17-43-1-16,4-27-4 15,6-46-7-15,0-23-2 16,-1-40 1-16,1-13 2 16,3-21 7-16,3 1 0 15,8-2 0-15,0-3 1 16,4-1 1-16,2 6 1 16,-8 35 8-16,-5 23 4 0,-12 48 0 15,-9 25-3-15,-8 46-7 16,1 25-2-16,-5 23-2 15,1 17 1-15,-1 12 1 16,-1-13 2-16,12-31-1 16,6-31-2-16,13-59-10 15,2-20-3-15,3-54-3 16,-1-27 2-16,1-39 10 16,1-10 3-16,3 3 2 15,1 8 1-15,4 4 0 16,3 2 0-16,-5 16 2 15,-2 21 3-15,-14 44 15 16,-6 26-1-16,-9 58-3 16,-7 24-4-16,-2 49-14 15,-4 15-1-15,-4 30 2 16,3 11 0-16,-3-26 1 16,7-16 1-16,13-62-4 0,9-34-5 15,13-39-9-15,0-18-2 16,4-40 1-16,2-33 6 15,1-40 7-15,3-10 3 16,0-10 1-16,1 5 0 16,5-4 0-16,-2-2 0 15,1 33 2-15,-10 24 3 16,-13 66 13-16,-2 33 0 0,-17 61-2 16,2 30-2-16,-14 46-12 15,-2 18 0-15,-6 23-1 16,-7-1 0-16,6-34 1 15,6-25-2-15,17-69-3 16,10-31-7-16,7-37-7 16,9-24-2-16,7-58 3 15,3-23 5-15,10-23 9 16,-1-3 2-16,-2 13-1 16,6 5 1-16,-4 6 0 15,-3 8 2-15,-8 41 8 16,-7 27 4-16,-17 57 5 15,-3 29 0-15,-6 44-6 16,-6 18-6-16,-7 22-5 16,-1 10 0-16,-14 17 0 15,3-8 0-15,6-32 0 16,3-29-2-16,20-65-8 0,2-23-9 16,8-51-5-16,6-27-1 15,4-36 10-15,7-9 7 16,5 5 4-16,4 5 2 15,5 2-1-15,-6-5 0 16,-3 23 2-16,-7 23 7 16,-13 49 11-16,-4 33 0 15,-10 55-3-15,-5 26-6 16,-8 40-10-16,-8 13 0 0,-8 37 0 16,-2-1 0-16,12-24 1 15,9-25-1-15,22-74-7 16,11-30-6-16,8-46-5 15,8-19-1-15,3-67 8 16,0-27 5-16,-4-19 6 16,-2-12 0-16,-1 15 1 15,3-1 0-15,-4 6 1 16,-1 22 0-16,-10 49 20 16,-11 30 3-16,-10 65 0 15,-9 33-1-15,-13 52-19 16,-10 26-4-16,-6 25 0 15,-5 2 1-15,3 4 0 16,8-14-1-16,16-41 0 16,13-27-1-16,9-60-8 0,6-19-4 15,8-43-3-15,-3-28 0 16,5-45 9-16,6-13 3 16,6 0 3-16,8 3 0 15,11 6-1-15,-2-3 0 16,-4 10 1-16,-8 18 1 15,-21 43 8-15,-5 30 2 16,-8 52 0-16,-7 23-3 16,-4 47-5-16,-8 20-2 0,-14 20-1 15,-3 15 2-15,0 0-1 16,7-16 0-16,18-51-1 16,7-33-3-16,11-59-9 15,3-23-2-15,10-65-1 16,3-28 4-16,10-32 8 15,1-8 2-15,8 9 1 16,1 2 0-16,-6 3 0 16,-2 20 1-16,-16 48 11 15,-9 28 8-15,-10 50 3 16,-8 23-2-16,-18 55-10 16,-12 38-8-16,-14 44-2 15,-2 14 0-15,4 30 1 16,10-17 0-16,18-37-1 15,9-32-1-15,18-80-9 16,8-25-4-16,8-38-4 16,5-22-1-16,-1-68 8 0,2-20 4 15,5-23 5-15,2-12 1 16,11 17 0-16,-1-3 1 16,-5 9 1-16,-5 23 1 15,-20 48 7-15,-2 37 2 16,-19 52-3-16,-7 34-1 15,-15 60-8-15,-11 30-1 16,2 32 0-16,-4 3 1 0,14 0 1 16,6-26 0-16,20-43-3 15,9-33-6-15,12-68-9 16,6-23-3-16,4-69 2 16,6-24 5-16,6-29 9 15,7-3 3-15,-1 15 1 16,4 4 0-16,-10 0 0 15,-6 11 3-15,-18 39 11 16,-11 29 5-16,-14 71 1 16,-10 33 2-16,-24 55-11 15,-11 15-7-15,-8 17-4 16,-2 6-4-16,17 1-1 16,3-12 2-16,22-43 3 15,7-33-4-15,15-60-13 16,6-24-4-16,7-54-2 15,7-23 2-15,10-38 12 16,3-2 5-16,7 6 3 0,0-3 0 16,7-2 0-16,-3 3 1 15,-11 36 4-15,-7 29 12 16,-23 53 8-16,-13 23 0 16,-19 55-4-16,-9 20-12 15,-6 49-8-15,-1 11 0 16,8-1-1-16,4 15 1 15,9-18-1-15,10-14 1 16,14-43-7-16,5-40-5 0,12-55-6 16,2-28-1-16,2-59 5 15,2-19 5-15,4-19 6 16,-1 0 3-16,3 13 0 16,0 2 1-16,-4 5 1 15,-2 11 0-15,-14 40 8 16,-5 32 2-16,-10 62-2 15,-7 34-4-15,-11 49-7 16,-1 17-5-16,-6 14 2 16,5 3 2-16,9 10 2 15,6-11 0-15,8-40 1 16,7-25-2-16,2-65-11 16,3-26 0-16,3-53-3 15,0-29 2-15,3-35 10 16,0-7 3-16,-5 3 1 15,-3 13 1-15,-3 9 1 0,-1 1-1 16,-1 28 3-16,-2 18 3 16,-4 41 5-16,-2 26-1 15,-3 49-5-15,4 16-5 32,4-34-5-32,1-1-1 0,-16 144 3 0,5 18 0 15,-1 8 1-15,9-75 2 0,3-47-1 16,4-22-1-16,3-51-6 15,-3-29-3-15,4-46-1 16,0-34 1-16,5-26 6 16,-3-2 3-16,-4 7 0 15,5 8 1-15,-5 6 1 16,4 7-1-16,-5 32 2 16,-4 21 5-16,-5 46 0 15,7 27 1-15,-5 42-4 16,1 22-4-16,-4 24-1 15,-4 12-1-15,3 28 1 16,-4 3 1-16,3-21 1 16,1-19 0-16,8-61-3 15,2-27-5-15,4-31-5 16,-1-21 0-16,3-42 1 16,-2-28 4-16,2-28 6 15,-8-10 0-15,5 2 0 0,5 8 0 16,6 1-1-16,2 3 1 15,-3 26 0-15,-8 20 5 16,-4 51 5-16,0 24 0 16,-6 42-2-16,4 25-3 15,-13 31-5-15,4 16-1 16,-4 10 1-16,0 0 0 16,9-13 1-16,-4-17 0 0,12-40-4 15,-3-27-2-15,3-75-4 31,-2 22 1-31,2 0 2 0,8-92 3 0,-3-32 3 16,5-15 0-16,1 50 0 16,0-2 1-16,-5 9 0 15,-5 15 1-15,-5 44 8 16,-2 27 0-16,-8 45-2 16,1 30-2-1,5-29-8-15,1 0-2 0,-21 122 2 16,-4 12 1-16,9 8 1 15,10-73 0-15,7-36-4 16,7-22-4-16,7-58-5 16,6-28-3-16,1-46 4 15,-3-24 4-15,0-14 6 16,-4 3 3-16,-9 19 5 16,-1 24 0-16,-8 36 6 15,0 26 0-15,1 40-4 0,-2 24-4 16,-2 25-8-16,-2 5-3 15,12-10-35-15,5-15-35 16,14-31-164-16</inkml:trace>
  <inkml:trace contextRef="#ctx0" brushRef="#br1" timeOffset="75894.1346">9312 12533 415 0,'-1'-5'267'16,"3"5"31"-16,3 7-52 16,-5 27-8-16,0 20-5 15,-5 25-25-15,-2 17-25 16,-2 14-45-16,1 2-31 0,1-2-48 16,4-9-15-16,5-31-25 15,0-25-9-15,9-45 4 16,-3-28 1-16,3-50 2 15,6-20 4-15,-7-22-6 16,-5 3 0-16,-3-17 6 16,-6 8 2-16,3 22 1 15,0 9 12-15,-4 62 31 16,-2 18 3-16,-2 18-10 16,-1 19-17-16,4 44-40 15,-1 19-7-15,0 25 4 16,5 5 2-16,1-15 2 15,0-11 1-15,4-18-1 16,2-15 0-16,0-31-4 16,3-18-1-16,-1-36-3 15,1-20 0-15,-6-23 1 16,-2-9 3-16,-4-23 1 0,-2-10 3 16,-2 2-1-16,3 12-1 15,-2 41 1-15,2 26 2 16,0 31-5-16,-2 13-5 15,2 47-5-15,-3 29-3 16,-4 34 5-16,4 7 6 16,3-4 2-16,4-5 1 15,14-19 3-15,1-9-2 16,8-42-1-16,1-32 0 0,0-47-1 16,-1-32 1-16,-5-33 2 15,-4-4 2-15,-11-2 2 16,1-11 3-16,-4-8-2 15,0 4-1-15,-5 18 0 16,-2 32 0-16,1 42 7 16,-2 12-1-16,0 23-10 15,1 19-3-15,-1 54-12 16,4 21 1-16,7 24 8 16,3 7 3-16,5-15 1 15,5-4 1-15,1-21 0 16,4-22 1-16,0-48 0 15,-1-23 2-15,0-40 2 16,-4-22 2-16,-6-24 1 16,-7-7 0-16,-8-8 1 15,-2-1-2-15,0-21-2 16,0 2-3-16,6 27-2 0,-2 21 1 16,2 52 3-16,1 16-3 15,-2 32-4-15,1 33-2 16,1 43-5-16,4 15 4 15,1 21 4-15,0-3 0 16,6 3 3-16,-3-6 1 16,6-32-2-16,3-26 1 15,-2-54-3-15,2-27 0 16,-5-55 0-16,1-25 2 0,-10-36 5 16,-4-4 0-16,-11 4 3 15,-2-1 0-15,0-2-4 16,4 2-1-16,5 27-1 15,1 19-1-15,1 52 1 16,1 20-4-16,2 46-3 16,1 35-2-16,8 38-2 15,1 13 3-15,4 19 4 16,0-7 1-16,2 2 1 16,-1-9 1-16,3-49-1 15,5-25-2-15,-3-57 0 16,3-24-2-16,-3-51 2 15,-8-25 2-15,-10-28 5 16,-5-1 1-16,-13 8 2 16,-1 3-1-16,3-10-4 15,3 6-2-15,7 27-1 0,-1 22 0 16,2 56 0-16,1 20-2 16,2 59-5-16,1 23-1 15,2 32 1-15,5 15 2 16,-1 9 3-16,1 3 1 15,2-2 1-15,2-16 1 16,1-55-1-16,6-30-2 16,0-54-3-16,-2-33-1 15,0-52 1-15,-4-24 2 0,-11-21 4 16,-4 2 2-16,-8 1 0 16,1-4-1-16,5 17-2 15,5 14 1-15,3 54 6 16,-3 28 2-16,0 42-1 15,0 29-1-15,-2 48-6 16,0 21-2-16,1 25 2 16,2 2 0-16,1-4 0 15,4 2 0-15,2-24 0 16,1-21 1-16,6-50-3 16,-2-26-1-16,1-49-1 15,-7-31-2-15,-4-46 3 16,2-16 2-16,-11-5 0 0,3 2 2 15,-3-2-1 1,-2 0 0-16,8 24-1 0,0 20 0 16,-4 53 2-16,4 25-2 15,4 41-6-15,-3 28-3 16,8 49-2-16,-3 14 2 16,1 20 6-16,3 6 1 15,0-6 1-15,-1-6 2 16,3-44 0-16,-2-30-1 15,-2-56-1-15,4-22-1 16,-7-53 1-16,3-21 0 0,-6-28 3 16,-2-4 0-16,-2 14 1 15,-7 6-1-15,5 7 0 16,-3 7-2-16,2 18 1 16,2 19 3-16,-2 55-6 15,5 30-2-15,-2 41-2 16,5 14-3-16,4 18 5 15,-5 11 2-15,3 13 1 16,-2 4 0-16,2-21 2 16,-1-27 1-16,2-50-4 15,1-28 0-15,-5-56-2 16,3-27-1-16,1-52 3 16,-5-14 1-16,-2 9 4 15,-7 1 1-15,-2 10-1 16,0 1-1-16,3 15 0 15,4 18 0-15,-4 46 7 16,2 24-3-16,4 43-7 0,-4 30-1 16,9 42-8-16,-2 12 2 15,2 19 5-15,5 8 1 16,-6 16 2-16,3 2 0 16,0-31 2-16,-2-33-1 15,6-57 1-15,-1-25 0 16,-3-43-2-16,-2-25 1 15,-4-51 0-15,0-19 1 0,-9-12 2 16,-3 7 0-16,2 13-1 16,-6 3-2-16,10 17-2 15,0 8 1-15,-3 36 5 16,6 28-4-16,-8 56-5 16,1 29-3-16,-4 33-5 15,-2 12 3-15,-4 12 6 16,0 5 1-16,-5 6 2 15,-1 0 2-15,3-30 0 16,1-26 1-16,10-49-2 16,3-26-5-16,2-60-9 15,4-27-3-15,3-37 3 16,-2-10 4-16,-1 2 7 16,2-8 2-16,-6 14 1 15,4 15 1-15,-3 42 4 16,-4 32 5-16,-5 42-6 0,-5 20-6 15,-8 60-6-15,4 21-4 16,-1 26 5-16,3 17 6 16,2-4 1-16,-3 6 0 15,9-7-2-15,3-24-1 16,7-59 0-16,5-34-3 16,3-66-2-16,-1-32-1 15,1-56 1-15,-3-8 2 16,-1 6 4-16,-2 17 1 0,2-4 2 15,-4 4-2-15,0 18 0 16,-2 11 1-16,-2 61 3 16,4 22-3-16,0 41-4 15,4 31-3-15,0 35-5 16,2 11 2-16,0 8 5 16,1-2 2-16,2 1 0 15,0-1 2-15,4-26 1 16,3-23-1-16,-4-48 1 15,-7-27 1-15,-1-49-1 16,-5-27 0-16,-5-33-1 16,1-5-1-16,-4-1 1 15,0 3 1-15,-2-9 0 16,0 8-1-16,2 27-2 16,1 23 1-16,9 52-3 15,5 17-3-15,7 45-3 0,-9 23-3 16,16 48 1-16,3 15 2 15,-8 13 3-15,10 5 3 16,-15-11 3-16,-6-11 1 16,1-44 1-16,9-24-1 15,-11-56 2-15,1-22 0 16,-3-48-1-16,-9-26 1 16,-7-27-2-16,1 1 2 15,-5 11-3-15,8 10-1 0,18 12-4 16,6-2-4-16,12 14-2 15,3 16-1-15,3 42 1 16,0 24 1-16,5 40 4 16,-1 11 2-16,-1 11 3 15,-3 3 1-15,-11-7 1 16,-5 0 0-16,-11-1 3 16,-6-3-1-16,-8-12 5 15,-2-13 1-15,-2-32-7 16,3-17-5-16,7-40-18 15,1-23-7-15,15-15 0 16,7-10 5-16,15-16 11 16,13 4 3-16,10 5 4 15,4 11 0-15,0 52 3 16,-15 13 1-16,-24 28 6 16,-12 10 4-16,-25 39 5 15,-12 37 1-15,-23 32-4 0,-10 11-3 16,-13 15-9-16,8-6 1 15,11 0 2-15,8-6-1 16,25-48 1-16,10-34-10 16,17-57-11-16,7-28-2 15,10-55-1-15,5-20 7 0,9-14 8 16,4 5 3-16,12 18 1 16,2-1 1-16,6-1 1 15,-4 10-1-15,-18 35 6 16,-15 32 3-16,-28 60-1 15,-13 29 0-15,-18 36-7 16,-6 6-2-16,-8 6 1 16,-2 2 1-16,1 9 1 15,4 6 1-15,11-29 2 16,7-29 0-16,13-61-17 16,7-34-9-16,15-57-10 15,11-23 0-15,10-17 15 16,6 2 7-16,0 10 7 15,8-6 1-15,7 4 1 16,0 9 1-16,-10 35 0 16,-15 28 20-16,-17 30 19 15,-13 10 1-15,-16 14 0 16,-9 6-21-16,-10 36-18 0,-1 14-1 16,-5 9 2-16,-3 6 0 15,8-32 1-15,7-16-3 16,19-23-8-16,16-10-7 15,14-16-5-15,9-3-1 16,16-13 6-16,1-7 2 16,4-4 6-16,-2 0 2 15,-8 7 4-15,-4 5 1 16,-9 13 7-16,-9 7 7 0,-15 10 7 16,-8 4 0-16,-14 4-4 15,-3-2-7-15,-10-5-4 16,-5-4-2-16,4-12-1 15,2-2-4-15,17-6-9 16,14-1-5-16,19 6-5 16,7-5-1-16,23 6 3 15,5 3 2-15,0 1 9 16,1 8 2-16,-14 3 5 16,-10 2 2-16,-12 10 14 15,-15-1 6-15,-20 8 7 16,-11 1 1-16,-29 2-12 15,-5-2-6-15,-6-10-6 16,7-9-1-16,21-2-5 16,12 0-5-16,22 6-10 15,7 12-6-15,12 14-3 0,9 11 2 16,11 13 8-16,5 4 5 16,7-2 7-16,1-2 0 15,1-3 2-15,2-6 0 16,0-14 0-16,1-8-1 15,-7-27 0-15,-3-9 1 16,-11-25 0-16,-3-12 0 0,-5-10 4 16,-8-21 0-16,-9-13 6 15,-6 2 1-15,-4 15 0 16,-1 23-1-16,3 35-3 16,0 16-5-16,0 29-5 15,7 25-4-15,3 33-2 16,0 9 2-16,3 2 5 15,-4-7 1-15,-2 5 1 16,-1 6 1-16,-6-2 2 16,1-12 2-16,0-36 3 15,4-22 2-15,5-40-3 16,-4-25-3-16,2-42-4 16,3-13-5-16,2-6 3 15,3 6 1-15,7 18 1 16,0-4 0-16,5 3 0 15,0 9-2-15,-4 30-3 16,0 33-2-16,-4 52 0 0,-4 22-1 16,-3 22 5-1,-1 20 2-15,-4 20 1 0,3 10 1 16,3-4 2-16,4-23 0 16,2-52 0-16,3-29 0 15,-1-42 5-15,-1-27-1 16,1-49 0-16,0-27-1 15,-6-34-1-15,-1 5-1 0,2 16 0 16,2 4-1-16,6 5-3 16,5 9 1-16,-6 25 2 15,-2 27 1-15,-4 49 2 16,-5 7 0-16,0 35-4 16,-6 22-2-16,-3 26-1 15,1 7 0-15,-11 4 1 16,0-4 0-16,-5 17 1 15,-5-1 1-15,2-14 0 16,10-23-5-16,7-55-22 16,4-29-6-16,9-54-7 15,1-20 6-15,0-16 20 16,-1-1 7-16,-4 10 5 16,3 1 2-16,1-10-1 15,6 1 0-15,10 17-1 16,1 15 0-16,4 31-1 15,0 9 1-15,-3 14-3 16,-3 8 2-16,-3 14 1 0,2 7 3 16,-7 22 3-16,-9 10 1 15,-10 37 1-15,-6 9 0 16,-10-3 1-16,3-12 2 16,3-42 4-16,-5-16 0 15,6-23-6-15,6-13-8 16,6-18-9-16,6-17-3 15,7-21 1-15,1-1 5 0,8 3-1 16,5 11 1-16,8 21-3 16,5 7 0-16,5 13 3 15,3 5-1-15,-3 14 2 16,-4 8 1-16,-5 14 1 16,-4 6 2-16,0 12 0 15,1 7 1-15,1 11 1 16,0 7-1-16,-2-4-1 15,-5-6 2-15,-12-6 0 16,-7-9 1-16,-11-11 4 16,-6-4 2-16,-7-11 2 15,3-4 1-15,-2-9-6 16,4-4-4-16,7-10-4 16,2-3-5-16,8-10-1 15,7-8 0-15,4-16 4 0,5-13 2 16,0-7 1-16,-1 4 1 15,-4 26 3-15,-6 14 5 16,-5 29 0-16,-2 12-2 16,1 10 21-16,-1 4-31 15,13-4 241-15</inkml:trace>
  <inkml:trace contextRef="#ctx0" brushRef="#br1" timeOffset="79900.7221">3442 13204 943 0,'-5'19'459'0,"-5"18"-171"16,0 22-122-16,6 9-6 15,-1 14-40-15,3 2-12 16,0-2-25-16,-2-9-22 16,2-10-27-16,2-11-12 15,1-26-11-15,1-9 1 16,1-34-6-16,-6-18-3 16,2-24-1-16,1-13-4 15,1-8 2-15,0-1 2 16,2-1 3-16,-2 8 1 0,1 12-1 15,2 13 2-15,-1 29 1 16,4 12 13-16,-2 29 10 16,3 16 1-16,-3 21 0 15,6 13-10-15,-2 7-5 16,-1 0 1-16,3-1 1 16,-7-13-1-16,1 1-4 15,-5-11-2-15,0-28-3 16,-1-11-2-16,-2-42-3 15,2-16-4-15,-5-24 0 16,5-6-3-16,-6-13 2 16,6-6 1-16,5-6 1 15,-3-5 0-15,11 20 0 16,-3 17 0-16,0 41 4 16,0 24 2-16,-8 44 9 0,3 21 5 15,-10 27 2-15,5 12-1 16,-2-1-4-16,-2-2-5 15,5-7-3-15,-4-7-1 16,3-19-3-16,2-21-2 16,4-40-4-16,-5-24-3 15,6-36-4-15,0-10 1 16,-2-11 4-16,-1-2 0 16,-3-1 4-16,0-2 0 15,5-2 0-15,2 5 0 0,-1 15 0 16,-3 13 0-16,-1 32 5 15,0 16-1-15,-1 28 0 16,4 17-2-16,0 25-4 16,0 10 0-16,-1 13 0 15,-4-1 0-15,-3-8 2 16,-4 4 2-16,2-15-1 16,1-15 0-16,3-28-2 15,3-29-1-15,-3-37-4 16,1-16 0-16,0-18 0 15,0-1 0-15,2-1 4 16,-2 0 1-16,2-3 1 16,-2 4-1-16,3-7-1 15,-3 7 1-15,3 28 3 16,2 8 5-16,-5 41 0 0,0 20-1 16,-1 25-1-16,-2 11-6 15,6 23 0-15,1 2 0 16,-4 2 1-16,-1-1 1 15,-2-24 2-15,4 5-2 16,-2-25-1-16,1-13 0 16,0-20 2-16,-3-24 0 15,3-27-2-15,6-12-1 16,-3-14-1-16,0-8-1 0,0-11 1 16,2-5 0-16,8-11-2 15,2 1 0-15,5 24 1 16,-4 17 0-16,-8 35 5 15,-4 18 2-15,-4 28 3 16,-6 17 3-16,-4 22-2 16,-3 12 0-16,-6 9 0 15,-2-5-1-15,-2-7 1 16,-3-12-1-16,-4-28 1 16,0-10-3-16,3-19-7 15,3-8-10-15,9-18-10 16,2-10-2-16,13-18 4 15,2-11 6-15,14-3 5 16,10-3 1-16,0 2 1 16,2 7 0-16,-9 16 3 15,-8 14 4-15,-5 29 12 16,-1 14 4-16,-8 27 4 16,-2 14-3-16,-12 15-8 0,-12 2-3 15,-2 3-3-15,-2-13-2 16,5-8 1-16,8-17-2 15,9-22-5-15,6-8-6 16,6-22-5-16,4-9-2 16,10-17 5-16,-2-9 4 15,4-8 6-15,3 0 0 16,-1-1 1-16,1 8 0 0,-9 19 2 16,2 12 8-16,-18 26 3 15,0 19 0-15,-7 28 0 16,-8 8-8-16,2 20-2 15,-5-1 0-15,-2-6-2 16,0-5 0-16,10-21 0 16,7-12 0-16,5-27-5 15,1-14-5-15,4-26-2 16,-1-11-1-16,5-18 7 16,3 2 3-16,2 1 1 15,4-1 0-15,5 8 0 16,-4 9 0-16,-2 18 12 15,-6 16 6-15,-10 23 3 16,-2 14 1-16,-5 16-10 16,-6 3-5-16,1 11-2 0,-4-3-1 15,4-6-1-15,4-9 0 16,6-21-5-16,2-8-6 16,2-16-82-16,1-3-78 15,-1-11-160-15</inkml:trace>
  <inkml:trace contextRef="#ctx0" brushRef="#br1" timeOffset="82595.1337">10592 13114 928 0,'-4'3'416'0,"-3"15"-179"15,2 15-59-15,-2 14-54 16,0 11-22-16,1 4-16 16,0-1-9-16,3 17-34 0,-1 2 3 15,4 2-28-15,0-8-7 16,4-29-2-16,-1-16-1 15,2-29-5-15,-2-13 0 16,2-35 4-16,-3-19 1 16,-1-15 1-16,2-2 0 15,-3 11 6-15,1 5 9 16,-1 4 12-16,0 0 2 16,-1 5 12-16,0 15 2 15,-1 21 1-15,1 14-2 16,2 28-21-16,1 11-13 15,1 18-16-15,2 9-1 0,0 4 4 16,0-5 0-16,0 1 3 16,0 5 0-16,0 1 0 15,1 2-1-15,1-17 0 16,-5-15-2-16,-1-29 5 16,0-18 2-16,-4-26 1 15,0-11 1-15,-1-14-4 16,-5 2-2-16,5-2-2 15,-2 10-1-15,6-20 0 16,3-5-2-16,-1 13 5 16,2 0 9-16,-3 45 5 15,1 22-1-15,1 35-2 16,2 17-8-16,0 18-6 16,-2 4 2-16,1-7-1 15,-2-6 0-15,-1 2 0 0,2-1 0 16,1-6-1-16,1-11-1 15,1-29-3-15,-1-19 3 16,-1-31 2-16,-1-11 1 16,-3-10 4-16,0-1-8 15,0 4 1-15,0 3-1 16,0-5-1-16,-1-4 4 16,2 4-2-16,0 6-2 15,1 25 0-15,2 13-1 0,-3 33 0 16,3 16 0-16,-4 17 2 15,0 7 2-15,-2-5 0 16,0-6 1-16,2-2-2 16,0 2 1-16,4-6-1 15,-2-8 0-15,2-18-3 16,-2-15 2-16,-2-27 1 16,-2-8 0-16,-2-13 2 15,0-1-1-15,0 2-1 16,-1-6-1-16,1-12-2 15,1-11 0-15,4-10 0 16,2 6 0-16,2 24 0 16,-2 16 1-16,-2 34-1 15,-1 13 0-15,3 36-1 16,1 18 1-16,-2 19 1 0,0 1 1 16,-2-11 0-16,0-5 1 15,2 1 0-15,-2-3 0 16,0-15 1-16,1-13-1 15,-1-35-2-15,-3-16-1 16,1-28-2-16,-6-13 0 16,0-7-1-16,0 1 1 15,1 2 2-15,1 2 1 16,5-10-1-16,1-10 0 0,6 0-2 16,2 7 0-16,-1 26-1 15,0 22-1-15,-5 26 1 16,-2 10 0-16,-1 27 2 15,-6 11 1-15,-10 14 3 16,-5 4 1-16,-10-12 1 16,-1-5 0-16,3-11 0 15,3-5 0-15,8-18 1 16,4-11-4-16,9-17-9 16,5-19-5-16,7-8-8 15,7-11 2-15,5-16 7 16,2-10 4-16,7-15 5 15,5-1 1-15,-2 16 0 16,3 16 1-16,-15 29 7 16,-8 11 8-16,-17 20 3 15,-9 12 1-15,-13 32-6 16,-2 21-6-16,-4 12-1 0,2 1-1 16,5-21-2-16,5-11-1 15,8-22-1-15,7-9-1 16,5-13-7-16,5-10-2 15,5-17-3-15,2-7 0 16,6-23 8-16,1-7 2 16,5-13 2-16,2-5 0 0,3 10 0 15,0 11 1-15,-6 23 3 16,-7 15 7-16,-14 14 3 16,-11 12 0-16,-11 23-3 15,-1 11-7-15,-6 21-1 16,4 1-2-16,5-6 0 15,0-10-1-15,11-18 0 16,2-9-3-16,8-19-10 16,4-10-1-16,9-19-1 15,4-15 3-15,3-29 8 16,3-2 1-16,3-4 4 16,1 13 0-16,1 26 0 15,-7 7 1-15,-11 19 11 16,-11 9 1-16,-16 15 1 15,-3 15 1-15,-6 17-12 16,2 8-1-16,0 2-1 16,3-1 0-16,6-21-1 0,5-9-3 15,10-18-7-15,3-8 0 16,5-12 0-16,2-9 3 16,-2-14 6-16,-4-8 3 15,-3 8 2-15,-1 8 2 16,-3 16 4-16,-1 8-1 15,-2 11-2-15,-1 13-1 16,-1 4-6-16,3 5-1 16,4-7 0-16,1-8 0 0,0-8 0 15,0-6 1-15,1-5 1 16,-1-7 0-16,3-6 2 16,1-4-1-16,2 3-2 15,-1 0 0-15,2 12-2 16,3 4-4-16,-1 12-4 15,0 6 249-15</inkml:trace>
  <inkml:trace contextRef="#ctx0" brushRef="#br1" timeOffset="89246.3432">10836 13357 819 0,'-2'-9'453'0,"-4"-6"-132"0,3 7-64 16,-2 6-40-16,3 13-82 15,1 12-33-15,2 27-49 16,7 12-10-16,0 26-19 15,2 2-9-15,8-6-11 16,1-12 0-16,5-34-6 16,-1-16 2-16,-2-38 10 15,-2-18 5-15,-4-40 9 16,-4-14 2-16,-10-1 2 16,-7 2 8-16,-13 21 8 15,-9 13 3-15,-8 11 14 16,3 14-8-16,-2 24-11 15,2 13-8-15,1 23-30 16,3 7-8-16,9 15-11 16,6 8 2-16,13 26-1 15,1 4 5-15,14-2 7 16,5-9-2-16,9-35 4 0,5-21 0 16,5-36 3-16,3-22 4 15,3-42 3-15,-2-13 3 16,-12-14 1-16,-10 5 2 15,-15 19 2-15,-5 9 1 16,-13 17 5-16,-8 6 4 16,-14 20 2-16,-10 17-3 15,0 24-7-15,3 20-8 0,9 14-12 16,6 6-1-16,9 16-10 16,2 7 2-16,16 15 1 15,6 6 0-15,11-13 5 16,8-14-2-16,12-34 2 15,3-21 0-15,15-39 3 16,-1-22 4-16,-7-31 5 16,-5-13 2-16,-19 1 2 15,-11 4 4-15,-19 13 2 16,-11 6 4-16,-21 4-1 16,-6 5-1-16,-4 19-4 15,0 13-6-15,6 28-9 16,9 19-3-16,1 18-12 15,10 6-1-15,8 10-1 16,6 4 3-16,15 21 2 16,3 7 3-16,12 2 2 15,4-4 0-15,9-33 1 16,6-15-2-16,8-30 2 16,0-20 1-16,1-29 3 0,-6-21 4 15,-7-25 3-15,-4-7 0 16,-13 3 2-16,-8 11 1 15,-18 15 3-15,-9 10 3 16,-18 16 3-16,-3 10-1 16,-8 21-7-16,-4 16-7 15,6 21-11-15,2 9-4 16,10 17-2-16,5 8 1 0,10 22 2 16,2 3 1-16,13-1 1 15,14-10 0-15,10-32 0 16,10-14 0-16,12-33 4 15,-1-12 2-15,3-31 4 16,-2-17 4-16,-4-22 2 16,-7-8 2-16,-11 5 3 15,-10 11 1-15,-21 22 8 16,-15 12 9-16,-13 13 7 16,-8 11-3-16,-5 19-14 15,0 13-15-15,4 19-17 16,7 14-3-16,15 35 0 15,2 12 1-15,17 17 3 16,4-4 1-16,15-29 1 16,9-18 1-16,15-38-2 0,12-20 1 15,4-37 6-15,4-17 2 16,-6-28 3-16,-6-7 4 16,-17-4 2-16,-9 6 1 15,-22 21 6-15,-16 9 0 16,-18 18 1-16,-6 10-2 15,-2 11-7-15,3 8-6 16,5 17-10-16,5 7-4 0,10 20-6 16,3 6 1-16,8 21 4 15,7 5 3-15,10 2 3 16,7-3 2-16,11-22 1 16,1-14 0-16,0-25 2 15,1-10 1-15,-5-24 4 16,1-12 4-16,-8-25 2 15,-3-9 0-15,-13-6 1 16,-6 4 2-16,-16 16 1 16,-4 8 0-16,-11 8-2 15,-2 2-2-15,4 17-6 16,0 11-5-16,6 27-13 16,7 14-3-16,11 18-6 15,8 6 3-15,13 24 7 16,6 8 5-16,13 4 4 15,6-4 3-15,6-30 0 16,6-16 1-16,3-23 1 0,-5-15 1 16,-7-20 6-16,-9-15 3 15,-21-25 2-15,-2-9 1 16,-12-8 0-16,-7 4-1 16,-15 13 0-16,-10 10-1 15,-6 21-3-15,-1 9-2 16,4 23-12-16,3 8-5 15,6 29-8-15,1 10-1 16,10 29 7-16,6 9 3 0,13-2 4 16,5-6 1-16,10-29-1 15,4-12 0-15,5-25-1 16,4-15 2-16,5-25 3 16,-2-18 2-16,1-27 3 15,-2-12 1-15,-3-5 1 16,-8 2 2-16,-16 22 3 15,-12 9 3-15,-21 11 2 16,-3 6-1-16,-8 11-6 16,5 11-8-16,5 26-12 15,1 13-6-15,12 21-4 16,6 13 3-16,5 27 8 16,6 10 3-16,8 11 4 15,0-8 1-15,12-28-1 16,0-12 0-16,5-33 0 15,5-17 2-15,0-30 4 16,4-17 3-16,-2-36 5 0,1-16-2 16,-5-16-1-16,-1 1 1 15,-12 15 2-15,-9 10 2 16,-17 22 3-16,-8 5-1 16,-8 21-1-16,-1 14-4 15,-3 31-13-15,2 18-5 16,4 19-6-16,2 10-1 0,7 24 6 15,4 12 3-15,5 14 2 16,9 1 2-16,5-30-1 16,8-18 0-16,11-35-1 15,4-19 2-15,8-25 3 16,3-19 3-16,5-26 5 16,-2-13 0-16,1-11-2 15,-5-4 0-15,-14 15 0 16,-8 13 3-16,-17 26 4 15,-6 14 2-15,-18 17-2 16,-4 10-5-16,-7 18-10 16,-3 8-5-16,-2 28-2 15,3 15 1-15,1 14 4 16,7 7 1-16,10-19 1 16,8-14 0-16,13-27-3 15,0-13-3-15,10-20 2 16,3-13 1-16,5-26 5 0,6-14 2 15,0-22 1-15,3-5 1 16,-4-2-1-16,-7 7 1 16,-5 15-1-16,-7 14 1 15,-4 25 3-15,-3 6 0 16,-3 20-4-16,-1 7-3 16,1 13-8-16,4 14-1 15,3 14 3-15,0 7 3 16,2 4 2-16,1-3 1 0,-3-12 1 15,6-12 1-15,-6-19 2 16,-2-16 1-16,-5-27 0 16,-6-7 1-16,-1-25-2 15,-3-7 0-15,-5-5 1 16,-2 1-1-16,2 17-1 16,6 10-2-16,7 20-5 15,4 9-7-15,13 11-5 16,5 8-1-16,12 11 2 15,8 5 6-15,-4 10 6 16,0-4 2-16,-4-2 1 16,-2-4 1-16,-5-10 2 15,-8-5 3-15,-13-11 11 16,-8-9 0-16,-12-16 0 16,-2-7-3-16,-10-12-10 15,-5-3 0-15,-8-3 0 0,-2 5-1 16,10 7-3-16,14 7 0 15,13 17-16-15,12 13-6 16,16 17-3-16,5 8-2 16,19 8 14-16,4 2 6 15,0-1 5-15,0-1 2 16,-8 2 1-16,-9 0 2 16,-8-1 3-16,-12-3 5 0,-22-13 11 15,-7-7 0-15,-21-16-2 16,-9-7-8-16,4-12-14 15,-4-5-2-15,9 2-4 16,10 2-1-16,12 12-1 16,7 5 0-16,11 8-16 15,3 5-6-15,10 15-1 16,4 10-3-16,8 27 19 16,1 9 8-16,0 16 7 15,5 1 2-15,-2-3 3 16,2-11 1-16,-4-19 0 15,-3-17 0-15,-5-26 7 16,-3-11 5-16,-12-29 7 16,-12-4 1-1,6 20 1-15,0 0-3 0,-38-83-1 16,-10-8 0-16,-14 7-9 16,14 45-7-16,6 26-7 0,8 18-11 15,12 14-26-15,10 9-46 16,14 14-153-16,3 2-55 15</inkml:trace>
  <inkml:trace contextRef="#ctx0" brushRef="#br0" timeOffset="92333.5234">10525 13265 758 0,'1'-5'372'16,"-1"2"-131"-16,0-4-56 16,0 7-90-16,0 0-34 0,0 0-47 15,1 0-6-15,25 5 0 16,27 0-1-16,-30-5-1 16,-3 3 2-16,-10 5 3 15,-5 3 3-15,-9 8 6 16,-7-1 4-16,-8-1 2 15,-4-2-2-15,-4-7-4 16,1-2-8-16,11-3-9 16,4-2-12-16,11 0-14 15,8 1-2-15,9-2 0 16,7 0 8-16,6 0 10 16,0 1 3-16,-8 5 11 15,-6 3 19-15,-15 5 21 16,-7 1 12-16,-16 0 14 15,-9-2-12-15,-5-9-18 16,4 0-16-16,11-9-36 16,9-2-42-16,10 2-145 0,2-5-143 15</inkml:trace>
  <inkml:trace contextRef="#ctx0" brushRef="#br0" timeOffset="93507.0544">10812 13353 521 0,'-5'1'291'0,"0"4"-34"15,3 4-169-15,0 3-24 0,7 7-39 16,-2-4-10-16,3 2-6 15,5 0 3-15,-1-8 14 16,5-5 10-16,2-4 14 16,-3-5 5-16,3-6-1 15,-3 0-4-15,-3-2-7 16,0 0-2-16,-5 2-10 16,-3 5 18-16,-3 2 17 15,-1 3 1-15,-5 8 1 16,-2 0-23-16,3 7-33 15,2 2-10-15,4 7-10 16,3 9-2-16,4 21 14 16,1 13 5-16,-1 12 14 15,2 1 3-15,-7-9 28 16,-3-5 19-16,-12-15 15 16,-5-5 9-16,-13-19-5 15,0-11-4-15,0-19-13 16,0-13-14-16,15-17-48 0,3-6-20 15,9-7-9-15,11-4-69 16</inkml:trace>
</inkml:ink>
</file>

<file path=ppt/ink/ink8.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09:53:56.986"/>
    </inkml:context>
    <inkml:brush xml:id="br0">
      <inkml:brushProperty name="width" value="0.05292" units="cm"/>
      <inkml:brushProperty name="height" value="0.05292" units="cm"/>
      <inkml:brushProperty name="color" value="#FF0000"/>
    </inkml:brush>
  </inkml:definitions>
  <inkml:trace contextRef="#ctx0" brushRef="#br0">1764 8695 399 0,'-1'6'251'0,"6"3"25"16,5-6-58-16,9-5-34 16,6-11 7-16,6-12-4 15,5-6-15-15,3-12-28 16,-4-4-17-16,-4-12-34 0,-11-5-12 16,-7-8-22-16,0 2-13 15,-6 10-27-15,-2 13-10 16,-5 17-12-16,2 9-7 15,-5 15-41-15,2 6-18 16,6 22-14-16,-3 9-3 16,6 23 39-16,7 14 16 15,5 12 20-15,6 2 8 16,7-6 7-16,0-9 4 16,0-17 3-16,-3-5 5 0,-5-17-46 15,-7-6-38-15,-6-14-138 16,-7-7-199-16</inkml:trace>
  <inkml:trace contextRef="#ctx0" brushRef="#br0" timeOffset="161.6556">1981 8536 1071 0,'2'1'449'16,"2"4"-258"-16,11 4-119 15,5-1-17-15,13 7-38 16,-1-2-7-16,3 2-144 16</inkml:trace>
  <inkml:trace contextRef="#ctx0" brushRef="#br0" timeOffset="320.1192">1784 8506 1311 0,'-8'-6'485'16,"-6"-3"-395"-16,9 2-97 0,19 4-40 15,5 5-30-15,21 6-155 16</inkml:trace>
  <inkml:trace contextRef="#ctx0" brushRef="#br0" timeOffset="644.4144">2364 8666 1154 0,'4'2'463'0,"9"5"-300"16,8 3-38-16,11-5-51 16,4 0-22-16,1-5-26 15,-6-5-2-15,-5-2 5 16,-3-2 4-16,-9-3 13 15,-2 0 8-15,-12-3 5 16,-11 0-2-16,-13-3-14 0,-1 4-11 16,-11 6-14-16,3 4-8 15,3 16-22-15,0 0-5 16,11 16-7-16,7 7 2 16,12 4 11-16,3 8 2 15,11 5 6-15,2-1 2 16,0-4 1-16,0-6 4 15,-3-8-99-15,2-4-81 16</inkml:trace>
  <inkml:trace contextRef="#ctx0" brushRef="#br0" timeOffset="959.8115">3064 8610 1052 0,'-5'3'460'0,"-5"9"-234"16,-1 3-57-16,-7 10-63 15,-4-3-34-15,-10-6-34 16,-3-1-7-16,4-10 1 16,0-5-1-16,5-8-8 15,4-5-5-15,3-3-16 16,10 1-8-16,9 0-2 15,10 3 6-15,13 3 24 16,2 3 9-16,9 10 2 0,2 5-1 16,-4 12-13-16,2 5 0 15,-7 2 4-15,-6 0-2 16,2-2-12-16,-6-1-71 16</inkml:trace>
  <inkml:trace contextRef="#ctx0" brushRef="#br0" timeOffset="1574.1517">4483 8424 1006 0,'-5'-10'476'0,"-4"-9"-169"16,1 4-73-16,2 13-112 15,6 11-40-15,3 22-70 16,-3 12-22-16,3 21 2 0,-1 7 4 15,6 12 5-15,-2-1 4 16,0-3 0-16,-2-8 2 16,-3-18 4-16,4-12 2 15,-5-19-87-15,1-6-85 16</inkml:trace>
  <inkml:trace contextRef="#ctx0" brushRef="#br0" timeOffset="1793.9665">4355 8343 863 0,'12'-7'437'15,"8"-4"-66"-15,17 6-275 16,10 4-24-16,17 1-27 15,6 4-11-15,12 0-17 16,1 0 24-16,-7-1-135 16,-9-2-149-16</inkml:trace>
  <inkml:trace contextRef="#ctx0" brushRef="#br0" timeOffset="2024.878">4426 8685 830 0,'1'3'451'0,"1"3"-47"16,16-3-245-16,8 3-23 15,21-4-53-15,10-2-26 0,5 3-36 16,4-1 12-16,-12 4-171 15,-4 2-388-15</inkml:trace>
  <inkml:trace contextRef="#ctx0" brushRef="#br0" timeOffset="2352.0504">4717 9085 810 0,'-1'-5'388'15,"-3"2"-146"-15,4-7-128 16,9-1-21-16,5-3-16 0,1-4 19 16,2-3 7-16,-4 2 4 15,-7 2 7-15,1 3-14 16,-5 11-8-16,0-1-19 15,0 10-41-15,-2-6-17 16,0 5-21-16,2 21 4 16,5 36 5-16,-3-30 4 15,3-4-5-15,1 0 0 16,0-7 1-16,1-2 0 16,-4-4-19-16,0-4-77 0,1-5-525 15</inkml:trace>
  <inkml:trace contextRef="#ctx0" brushRef="#br0" timeOffset="2750.9415">4931 9052 1128 0,'0'-3'509'16,"-6"-5"-246"-16,11 5-143 16,10 1-35-16,2 0-60 15,7 0-13-15,10-1-10 16,1 3 1-16,0 0 8 0,-4 3 3 16,-14 1 3-16,-9 2 1 15,-15 3 3-15,-7 2-1 16,-7-1 3-16,1 0-2 15,0-2-8-15,4-4-5 16,11 2-14-16,3-2-4 16,9 2-3-16,4-1 0 15,3 1 10-15,0 4 3 0,-6 1 12 16,-5 5 5 0,-11 2 5-16,-7 0-1 0,-7 1-2 15,0-2 5-15,3-8-89 16,2-3-79-16</inkml:trace>
  <inkml:trace contextRef="#ctx0" brushRef="#br0" timeOffset="2981.3846">5262 9156 1136 0,'6'0'540'16,"3"1"-211"-16,6 8-179 16,2 4-35-16,1 6-56 0,-1 1-17 15,-6 1-21-15,2 6-6 16,-8-3-29-16,-1-3-43 16,1-4-117-16,-3-7-76 15</inkml:trace>
  <inkml:trace contextRef="#ctx0" brushRef="#br0" timeOffset="3139.5259">5442 9171 1041 0,'0'-1'497'15,"-11"3"-187"-15,-3 3-69 0,-6 10-103 16,-8 6-29-16,-6 4-47 16,-2 7-17-16,-3 5-24 15,4-2-6-15,10-3-8 16,6-8-14-16,10-11-158 15,4-4-419-15</inkml:trace>
  <inkml:trace contextRef="#ctx0" brushRef="#br0" timeOffset="4079.9259">5882 8700 652 0,'-1'-2'392'16,"-2"0"-51"-16,12 1-193 0,7 0-49 15,16-2-65-15,11 2-8 16,10 0-12-16,7 1-3 16,-8 2 1-16,-7 3 0 15,-14-1-50-15,-10 1-66 16,-8 3-334-16</inkml:trace>
  <inkml:trace contextRef="#ctx0" brushRef="#br0" timeOffset="4476.5299">5912 8853 466 0,'-10'4'288'0,"3"6"-26"15,-5-1-54-15,14-3-70 16,9 2-27-16,9-5-27 15,6 0-2-15,19 1-6 16,7-5 13-16,2 1 18 16,5 1-5-16,-15 0-5 15,-10 4-15-15,-14-3-25 16,-12-4-3-16,-8 0-49 16,-2-2 411-16</inkml:trace>
  <inkml:trace contextRef="#ctx0" brushRef="#br0" timeOffset="10814.7455">21853 4127 557 0,'-36'-2'261'15,"-23"1"-97"-15,16-3-64 16,14 3 5-16,29 0-30 16,15-2-14-16,34 1-4 15,15 2 0-15,31-1 33 16,18 5 22-16,28-2 3 16,14 0-10-16,13 5-32 15,-9 0-25-15,-23 0-28 16,-18-1-3-16,-38 0 1 15,-17-3 0-15,-29-2-14 16,-11-2-7-16,-17-5-19 16,-6 2-9-16,-13-8 5 15,-9 0 4-15,-8-6 16 16,-2-4 4-16,2 2 0 0,8-1-4 16,13 5-20-16,7 4-10 15,17 5-9-15,5 5-8 16,12 5 8-16,4 7 23 15,-2 7 39-15,-5 1 33 16,-14 3 43-16,-10-1-4 16,-16-2 2-16,-7 2-17 15,-11-4-4-15,1-5-114 16</inkml:trace>
  <inkml:trace contextRef="#ctx0" brushRef="#br0" timeOffset="11248.2731">23401 3826 1093 0,'4'11'407'0,"0"16"-310"16,2 8-27-16,-4 19-11 0,0 3-2 15,1 5-8-15,-2-3-5 16,0-13-5-16,3-5-7 16,-2-15-4-16,-1-8 4 15,-1-12 25-15,0-7 14 16,-1-11 10-16,0-7 1 15,0-15-25-15,-3-10-14 16,1-13-16-16,2-7-8 16,2-8-15-16,3 1-7 15,11 14-14-15,5 4 1 0,9 22 0 16,5 6-4-16,7 9-3 16,3 8-3-16,6 8 0 15,2 4 33-15,-7 7-134 16,-1 2-103-16</inkml:trace>
  <inkml:trace contextRef="#ctx0" brushRef="#br0" timeOffset="11451.0168">23513 4018 804 0,'2'-3'415'0,"13"1"-87"0,7-1-176 16,20 5-101-16,5 1-16 15,-1 3-13-15,-4 1-75 16</inkml:trace>
  <inkml:trace contextRef="#ctx0" brushRef="#br0" timeOffset="11709.7378">23633 4240 1050 0,'2'-2'461'0,"2"-4"-230"0,0-1-145 15,4 1-30-15,-2 4-36 16,-1 2-8-16,1 7-9 15,-4 5-5-15,-2 5 0 16,2 6 3-16,-2 6 6 16,0 2 4-16,2-1-1 15,0-2-1-15,-1-12 27 16,0 1-52-16,-1-8-410 16</inkml:trace>
  <inkml:trace contextRef="#ctx0" brushRef="#br0" timeOffset="12103.0096">23707 4276 810 0,'2'-5'397'0,"7"-4"-119"16,4 3-84-16,8 6-69 16,-2 0-27-16,0 2-48 15,4 1-20-15,-6 4-21 16,-2 2-3-16,-6 2-3 16,-6-1 1-16,-5-4 3 15,0 2 2-15,-2 0 4 16,-2-2-1-16,2-1-11 15,4-1-3-15,5-1-7 16,6 3-1-16,-1 2 4 16,0 5 2-16,-10-3-1 15,-7 5 4-15,-11 0 5 16,-2 1 4-16,-2 3 3 16,4-4 26-16,6-5-144 15,2-2-181-15</inkml:trace>
  <inkml:trace contextRef="#ctx0" brushRef="#br0" timeOffset="12289.078">23920 4443 837 0,'6'5'478'0,"5"1"-37"0,7 4-285 15,1 6-46 1,3 1-59-16,-2 1-18 0,-5 1-24 15,-3-5-6-15,-4-1-115 16,1-4-97-16</inkml:trace>
  <inkml:trace contextRef="#ctx0" brushRef="#br0" timeOffset="12422.8274">24106 4459 812 0,'-1'-5'515'15,"-2"-7"-63"-15,-5 9-186 16,-3 6-62-16,-7 11-113 15,-6 10-32-15,-7 7-32 16,-5-1-11-16,-1-2-7 16,4-7-48-16,6-2-282 15</inkml:trace>
  <inkml:trace contextRef="#ctx0" brushRef="#br0" timeOffset="13076.7475">23568 3520 714 0,'-1'0'352'0,"2"0"-126"16,6 2-78-16,-7-2-60 15,23 0-17-15,55 6 1 16,-25-4-6-16,0 5-14 16,0-2-9-16,-14-2-14 0,-6-1-5 15,-11 3-1-15,-8-2 0 16,-10-1 0-16,-3 0 4 15,-6-4 2-15,4 0-1 16,0 1-5-16,0 0-8 16,-2-2-13-16,-7-10-4 15,-34-30-7-15,29 25-1 16,0 5 2-16,3 3-2 0,5 5-9 16,4 9-6-16,3 3-10 15,4 0 3-15,6 6 6 16,-2-1 7-16,11 3 11 15,-1-2 5-15,1 0 24 16,-3-2 13-16,-12-1 32 16,-4 2 13-16,-9-4-10 15,-7 2-12-15,-3 0-61 16,-4 0-82-16</inkml:trace>
  <inkml:trace contextRef="#ctx0" brushRef="#br0" timeOffset="13756.2407">21262 2660 974 0,'1'9'333'15,"2"24"-284"-15,6 20-20 16,2 36 16-16,3 17-4 16,-3 35-19-16,-5 10 3 15,-6 3 20-15,-6 1-3 0,-5-11 4 16,3-16-9-16,2-17-20 16,0-19 1-16,6-28-1 15,0-6 1-15,-1-22 24 16,1-5-61-16,-1-22-400 15</inkml:trace>
  <inkml:trace contextRef="#ctx0" brushRef="#br0" timeOffset="14229.7708">21321 2603 677 0,'-5'2'318'0,"-6"8"-114"16,-6 1-48-16,-11 5-45 15,1 5-34-15,-8 3 38 16,3 1-12-16,5-6-17 16,4-4 16-16,12-9-60 15,4-6 21-15,7-8 14 16,4-5 0-16,6-9-13 15,2 0-22-15,4-6-14 16,-1-2-10-16,4 5-13 16,2 3-10-16,-1 11-30 15,5 10-5-15,0 9 1 16,-2 8 3-16,4 15 22 16,3 3 9-16,-7 2-98 15,3-3-424-15</inkml:trace>
  <inkml:trace contextRef="#ctx0" brushRef="#br0" timeOffset="14648.7861">21350 2057 1161 0,'0'-5'498'0,"0"-4"-282"15,-3 7-83-15,1 10-85 16,-2 8-38-16,-1 11-26 16,5 8 6-16,4 9 8 15,-1-3 5-15,0-6 7 16,2-7 4-16,-1-15 12 15,-2-4 15-15,1-18 27 16,-3-6 4-16,-3-15 0 16,-1-6-9-16,-1-9-17 15,-4-5-5-15,2-3-17 16,7 2-7-16,3 6-34 16,8 6-6-16,4 10-3 15,-1 5-6-15,5 6 2 16,1 0-6-16,9 9-5 15,9 1 29-15,9 6-129 16,4 2-172-16</inkml:trace>
  <inkml:trace contextRef="#ctx0" brushRef="#br0" timeOffset="14848.33">21357 2073 791 0,'-6'0'387'0,"3"0"-138"16,4 2-91-16,-1-2-67 15,12 0-29-15,46 2-26 16,-17-3-11-16,0 0-54 16,3 1-105-16</inkml:trace>
  <inkml:trace contextRef="#ctx0" brushRef="#br0" timeOffset="15103.504">21522 2234 929 0,'2'-2'447'0,"1"-5"-153"0,5 1-87 15,2-3-89-15,5-4-28 16,4 1-44-16,-3-2-10 15,-2 2-6-15,-6 4-1 16,-5 8-16-16,-2 3-9 16,-1 13-8-16,-1 4-3 15,-1 12 6-15,1 0 2 16,-1 2 1-16,2 4 1 16,2-6 3-16,0-5-34 15,4-11-245-15</inkml:trace>
  <inkml:trace contextRef="#ctx0" brushRef="#br0" timeOffset="15423.9585">21726 2179 1043 0,'12'-7'456'15,"7"-5"-245"-15,5 7-112 16,5 5-31-16,-2 3-48 16,-9 3-14-16,-5 4-8 15,-13 0-2-15,-8 3 4 16,-2 2 4-16,-9-4 10 16,5 0 1-16,7-4-10 15,4-2-5-15,12-2-8 0,3-2-1 16,1 4 6-16,4 5 5 15,-9 3 8-15,0 2 6 16,-11 1 7-16,-4 0-2 16,-4 4-6-16,-5-3-68 15</inkml:trace>
  <inkml:trace contextRef="#ctx0" brushRef="#br0" timeOffset="15741.301">21929 2336 1174 0,'-1'3'502'16,"-3"5"-262"-16,4 1-168 15,0 3-31-15,5 3-32 16,1-3-4-16,5-3 10 16,-1-6 13-16,0-7 30 15,4-3 11-15,0-8 8 16,2-3-5-16,-5 1-24 15,-2 0-10-15,-2 4-24 16,0 3-12-16,1 10-21 16,-1 9-7-16,0 16 2 15,0 9 4-15,-1 10 11 16,-1 2 7-16,-5-4 6 0,-7-2 5 16,-10-7 11-16,-3-5 3 15,-9-6 5-15,-1-7-72 16</inkml:trace>
  <inkml:trace contextRef="#ctx0" brushRef="#br0" timeOffset="16259.9305">21293 1691 723 0,'0'-2'341'16,"0"-2"-148"-16,8 4-119 0,14 6-9 15,13 0-10-15,10 0 13 16,21-4 11-16,4-1-8 16,6-1-25-16,-2 0-7 15,-16-6-5-15,-11-2 3 16,-19-4 3-16,-11 3 1 15,-11-3-3-15,-7-1-2 16,-8 1-7-16,-3-2-7 16,0 5-19-16,7 2-14 15,4 8-26-15,3 0-6 0,8 8-5 16,4 4 6-16,2 5 36 16,-3 4 16-16,-11 2 29 15,-2 2 15-15,-8-3-10 16,-5-1-9-16,-3 1-402 15</inkml:trace>
  <inkml:trace contextRef="#ctx0" brushRef="#br0" timeOffset="17093.4189">21998 3517 942 0,'4'-1'389'0,"4"-8"-241"15,8 6-41-15,8 11-57 16,8 5-22-16,17 20-21 16,4 7-3-16,2 15 1 15,-6 11 0-15,-24 14-5 16,-15 0 4-16,-24-9 6 16,-7-9 3-16,-4-21 10 15,1-7 2-15,5-11 42 16,4-5 19-16,4-8 34 15,3-5 16-15,5-5-9 0,0 2-13 16,1-4-18-16,1 1-11 16,0 1-27-16,0-1-3 15,-1 0-18-15,1 0-11 16,1 0-15-16,0-1-19 16,0 1-182-16</inkml:trace>
  <inkml:trace contextRef="#ctx0" brushRef="#br0" timeOffset="19067.8718">17683 7934 709 0,'-3'-6'360'0,"0"-4"-89"15,-1-2-49-15,-1 3-67 16,5 6-39-16,6 5-80 16,6 8-32-16,14 16-33 15,7 7 0-15,16 16 12 0,3 7 9 16,-4 14 9-16,-15-3 8 16,-30 7 21-16,-18-1 16 15,-26-10 36-15,-2 2 7 16,-2-12-1-16,4-5-9 15,10-16-20-15,6-5-7 16,10-10-15-16,6-6-4 16,4-5-20-16,5-3-4 15,3-4 13-15,1-3-48 16,-4 3 84-16</inkml:trace>
  <inkml:trace contextRef="#ctx0" brushRef="#br0" timeOffset="23915.8469">22490 3670 529 0,'-4'3'275'16,"-5"3"-83"-16,5 8-95 15,4 5-18-15,9 7-44 16,5 0-11-16,6-1 11 16,4 0 12-16,3-10 32 15,5-6 20-15,4-14 41 16,0-11 14-16,1-12 14 15,-3-6 2-15,-10-9-26 16,-9-3-20-16,-14-2-35 16,-3 2-22-16,-17 8-39 15,0 3-14-15,-8 11-18 16,-3 4-9-16,-2 7-10 16,2 10-5-16,5 4-14 0,3 6-2 15,7 10-2-15,4 2 2 16,9 6 13-16,7-1 1 15,19-3 4-15,15-4 4 16,30-2 6-16,7-2 18 16,-2-5-159-16</inkml:trace>
  <inkml:trace contextRef="#ctx0" brushRef="#br0" timeOffset="25768.4078">18284 8129 318 0,'-3'0'244'0,"-4"1"52"16,-1 4-77-16,-3 5-83 16,-4 5-32-16,-1 7-54 15,3 2-13-15,7 4-19 16,6-1-6-16,12 1 2 16,5-3 5-16,10-5 22 15,3-7 13-15,5-13 32 0,6-6 12 16,-4-18 19-16,-4-5 4 15,-4-11-19-15,-7-6-4 16,-10-3-21-16,-5-2-15 16,-15-1-22-16,-9 1-13 15,-14 8-27-15,-7 6-7 16,-8 21-15-16,2 12-7 16,8 17-13-16,11 8-2 15,20 9 0-15,13 0 7 0,27-1 18 16,11-4-10-16,12-8-156 15,0-3-280-15</inkml:trace>
  <inkml:trace contextRef="#ctx0" brushRef="#br0" timeOffset="38623.4203">17586 4108 575 0,'5'-14'332'16,"5"-10"-68"-16,-2 6-54 15,3 9-26-15,-7 11-67 16,-1 10-30-16,-1 21-51 16,-2 12-13-16,0 34-11 15,-1 14-3-15,1 14-2 16,0 2 0-16,-1-18 4 16,2-11 1-16,0-15 2 15,1-6 1-15,4-13-36 16,-3-9-60-16,0-16-281 15</inkml:trace>
  <inkml:trace contextRef="#ctx0" brushRef="#br0" timeOffset="38977.3275">16984 4887 539 0,'-15'3'306'0,"-13"8"-28"16,2-1-79-16,17 2-64 15,4 0-21-15,12-3-23 16,12 1-13-16,19-6-17 16,11-2-8-16,27-5-24 15,12-6-10-15,26 2-8 16,1-1-1-16,-8 4 0 15,-13-1 4-15,-35 1 8 16,-14 2 4-16,-21 0 8 16,-9 1 4-16,-9-4 5 15,-3 3-1-15,-3-3-7 16,3 2-7-16,-3 2-14 16,0-1-7-16,0 1-50 15,0 1-74-15</inkml:trace>
  <inkml:trace contextRef="#ctx0" brushRef="#br0" timeOffset="43334.6986">16771 7258 613 0,'7'-9'313'16,"6"-8"-87"-16,21-10-92 15,18-3-10-15,33-5-28 16,23 4-18-16,45 9-34 15,8 8-14-15,17 23-19 0,-5 13-4 16,-43 22 3-16,-23 8 1 16,-44 16 3-16,-21 4 0 15,-20-3 0-15,-2-4 2 16,-2-25-91-16,0-10-362 16</inkml:trace>
  <inkml:trace contextRef="#ctx0" brushRef="#br0" timeOffset="44128.2581">19946 4165 579 0,'-3'-11'316'0,"-2"-7"-63"16,-2 12-94-16,-4 6-29 15,-8 28-47-15,-5 20-33 16,3 51-38-16,13 18-11 16,28 29-3-16,9 7-1 15,29-12 5-15,8-17 2 16,10-28 7-16,11-22 4 16,-3-31 6-16,-2-6 2 15,-25-12 2-15,-12-8 2 16,-23-7-18-16,-7-2-59 0</inkml:trace>
  <inkml:trace contextRef="#ctx0" brushRef="#br0" timeOffset="45340.6222">19416 4647 601 0,'-1'-4'336'0,"-2"1"-77"0,0 3-83 16,2 0-95-16,-4 14-29 16,-17 51-21-16,8-20-8 15,4 0-6-15,0-4-2 16,6-12 3-16,3-5 5 15,1-16 14-15,2-7 4 16,-3-17-14-16,-2-9-13 16,-5-13-8-16,-2-3-34 15,2 2 2-15,0 6 6 16,8 7-20-16,5 3 21 0,14 8-11 16,5 0-3-16,4 4 5 15,6 3 4-15,0 1 11 16,-1 2 5-16,-7 4 26 15,-9 1 11-15,-8 2 9 16,-7 4 4-16,-3 8-14 16,-2 5-5-16,-5 7-8 15,5 4-6-15,1 7-9 16,2 4 0-16,6 0-12 16,4-2-62-16</inkml:trace>
  <inkml:trace contextRef="#ctx0" brushRef="#br0" timeOffset="45530.5286">19154 5050 460 0,'16'0'329'0,"12"0"18"15,23-3-140-15,13-1-38 16,9 1-86-16,-1 4-34 15,-6 5-24-15,-14 2-36 0,-17 4-225 16</inkml:trace>
  <inkml:trace contextRef="#ctx0" brushRef="#br0" timeOffset="45848.9184">19387 5188 870 0,'-7'5'368'0,"-15"4"-203"16,-1 6-64-16,-2 7-41 15,-1 2-21-15,13 1-28 16,8-1-9-16,16-3-5 16,8-6-1-16,13-6 9 15,6-6 7-15,-3-9 8 16,-2-2 2-16,-9-7 5 15,-10-4 0-15,-3 2-5 16,-3 2-4-16,-4 8-4 16,2 8-3-16,-7 16 11 0,-1 4 1 15,2 17-5-15,-3 5-1 16,7 4-13-16,-2 3 2 16,-2-7-85-16,-1-4-242 15</inkml:trace>
  <inkml:trace contextRef="#ctx0" brushRef="#br0" timeOffset="46433.0438">17582 6500 641 0,'-3'15'295'0,"-2"2"-93"15,0 14-148-15,1-1-6 16,2-8-15-16,7-2-4 0,-3-12 2 15,4-5 11-15,-3-10 23 16,1-3 4-16,0-12-8 16,0-1-14-16,3-2-26 15,-6-5-10-15,8 7-12 16,1 0-3-16,5 9-3 16,4-4-2-16,1 12 0 15,0 1 0-15,-2 1-1 16,-2 11 2-16,-5 3 10 15,-4 5 10-15,-2 12 9 16,-3 2 2-16,-1 1-4 16,0 2-6-16,1-2-22 15,0 0-65-15</inkml:trace>
  <inkml:trace contextRef="#ctx0" brushRef="#br0" timeOffset="46616.0418">17425 6838 1068 0,'12'-3'381'16,"20"-2"-320"-16,10 0-42 16,10 0-9-16,6 1-5 0,6-1-1 15,3 5-34-15</inkml:trace>
  <inkml:trace contextRef="#ctx0" brushRef="#br0" timeOffset="46930.8847">17567 7003 777 0,'-3'-6'390'0,"4"-8"-68"16,8-2-193-16,9 3-66 16,7 0-19-16,6 9-34 15,-1 5-6-15,-10 4 1 16,-6 5 8-16,-16 10 11 16,-8-1 1-16,-12 7-1 0,3 2-6 15,4-5-9-15,4 2-2 16,18-8 4-16,1-7 3 15,16-4 17-15,4-1 1 16,6-5 0-16,5 0 0 16,-3-5-7-16,-7 0 2 15,-13 1-48-15</inkml:trace>
  <inkml:trace contextRef="#ctx0" brushRef="#br0" timeOffset="47307.67">17752 7037 503 0,'1'-1'327'0,"3"6"46"0,-1 1-169 16,-3 14-57-16,1 11-17 15,-4 12-8-15,-3 6-17 16,4 3-29-16,0 0-12 16,3-9-70-16,1-10-75 15</inkml:trace>
  <inkml:trace contextRef="#ctx0" brushRef="#br0" timeOffset="48424.8926">17527 5122 589 0,'0'4'264'0,"5"9"-89"0,-5 7-67 16,-6 14-27-16,4 5-10 15,-7 3-32-15,1 0-6 16,3-11-9-16,0-9 4 16,8-16-53-16,-4-9-38 15,-2-19-75-15,1-8-13 16,-10-12 47-16,4-2 33 15,-1 0 75-15,2 7 15 16,10 12 16-16,-1 2 10 0,9 13 3 16,2 1-5-16,7 4-14 15,3 1-7-15,2 2-7 16,6 1 5-16,-4-4 26 16,-1 3 13-16,-6-2 26 15,-9 3 2-15,-4 8-5 16,-6 1-4-16,-5 11-21 15,-2 10-8-15,-1 7-23 16,4 6-11-16,6 4-6 16,8-2-37-16,6-7-266 15</inkml:trace>
  <inkml:trace contextRef="#ctx0" brushRef="#br0" timeOffset="48620.3548">17324 5526 757 0,'17'-1'329'16,"26"-6"-131"-16,8-1-59 16,8 2-58-16,2 2-12 15,-2 7-27-15,-3 0-81 16</inkml:trace>
  <inkml:trace contextRef="#ctx0" brushRef="#br0" timeOffset="48927.9393">17439 5692 902 0,'-2'-1'392'0,"4"-2"-212"16,7 0-81-16,14 0-60 16,3-1-19-16,9 2-8 15,0-1 0-15,-2 1 0 16,-4 2 1-16,-11 6 2 16,-11 3 7-16,-17 9 8 15,-5 5-1-15,-13 11-3 16,5 4-7-16,0-1 8 0,5-1 7 15,11-15 9-15,7-2 1 16,16-11-13-16,8-5-9 16,16-3-1-16,5-2-24 15</inkml:trace>
  <inkml:trace contextRef="#ctx0" brushRef="#br0" timeOffset="51145.033">22148 3688 725 0,'2'1'380'0,"4"4"-80"16,0-2-19-16,2 2-53 15,1-2-27-15,-3-2-70 16,2 3-32-16,-3 1-48 15,0-3-25-15,1 2-222 16</inkml:trace>
  <inkml:trace contextRef="#ctx0" brushRef="#br0" timeOffset="63195.8515">22894 3297 625 0,'6'-3'310'0,"8"-11"-95"16,1 0-47-16,8-1-67 15,3-2-32-15,2 4-45 16,-2-1-10-16,-4 4-17 16,-3 0-35-16,-9 1-85 15,-1 6-75-15,-6 2-165 16</inkml:trace>
  <inkml:trace contextRef="#ctx0" brushRef="#br0" timeOffset="63380.8482">22922 3385 383 0,'-1'7'277'15,"-2"4"16"-15,8-3-57 16,2-9-10-16,8-7-22 0,2-3-17 16,7-8-54-16,6-2-28 15,2-2-49-15,-2 1-20 16,-2 2-43-16,-4 1-86 15</inkml:trace>
  <inkml:trace contextRef="#ctx0" brushRef="#br0" timeOffset="63926.0057">23323 2669 662 0,'2'-2'361'0,"-1"-3"-66"16,3 5-103-16,-4 0-85 15,0 0-32-15,2 8-42 16,4 14-9-16,15 31-14 16,-12-30-1-16,-1-6 1 15,-3-3 4-15,-3-8-11 0,-1-6-26 16,-1-10-64-16,0-5-30 16,-8-5-12-16,-6-3 4 15,-3 2 40-15,-1 4 23 16,7 4 17-16,4 4 13 15,7 3 11-15,9-2 10 16,3-6 53-16,5 5 38 16,0-4 64-16,1-2 19 15,0 5-13-15,-1-8-9 0,1 6-23 16,-7 3-15-16,-7-3-17 16,1 9-17-16,-5-1-32 15,2 4-13-15,-2 0-23 16,0 0-5-16,3 7-5 15,6 15 0-15,14 40 4 16,-15-28 6-16,2-2-104 16,0-4-72-16,0-5-251 15</inkml:trace>
  <inkml:trace contextRef="#ctx0" brushRef="#br0" timeOffset="64195.5275">23307 3007 943 0,'1'-4'435'16,"12"-3"-189"-16,5-4-53 15,9-5-65-15,7-4-37 16,10-11-45-16,4 0-15 15,5-6-16-15,2 0-4 0,-8 5-4 16,-3 2-16 0,-10 9-63-16,-10 6-45 0,-17 12-123 15,-7 5-90-15</inkml:trace>
  <inkml:trace contextRef="#ctx0" brushRef="#br0" timeOffset="64524.1139">23481 3027 608 0,'7'-2'401'15,"4"-2"-22"-15,-2 6-180 16,-2 2-44-16,-8 6-68 0,-7 1-16 16,-5 6-25-16,1 3-10 15,0 0-22-15,8-4-7 16,6-8-7-16,10-1 0 16,12-8 2-16,6-6 4 15,7-4 4-15,-3-5 0 16,-5 2-2-16,-5 3 2 15,-8 0-57-15,-2 5-54 0,-7 1-195 16</inkml:trace>
  <inkml:trace contextRef="#ctx0" brushRef="#br0" timeOffset="64828.2842">23684 2971 591 0,'0'-1'370'0,"0"-3"22"16,0 4-132-16,-1 0-111 16,-1 0-41-16,1 0-75 15,0 8-11-15,0 11-10 16,0 32-3-16,4-31-3 16,3 5-2-16,1-4 0 15,1-1-1-15,-2-2-1 16,2-1 2-16,-1-4 0 0,-3 0 1 15,1-5-1-15,-2-1-1 16,2 1 0-16,-4-1 2 16,3-2-1-16,-2-1 1 15,-1-4-16-15,-1-1-28 16,0 0-130-16</inkml:trace>
  <inkml:trace contextRef="#ctx0" brushRef="#br0" timeOffset="71624.1527">6772 8365 1060 0,'1'-7'488'0,"-1"-8"-237"16,7 22-134-16,3 14-53 16,3 27-57-16,4 15-7 0,-6 16 4 15,1 7 3-15,-12 5 4 16,-4 0 0-16,0-14 1 16,-1-9 3-1,6-29-26-15,4-14-60 0,-1-16-138 16,1-14-307-16</inkml:trace>
  <inkml:trace contextRef="#ctx0" brushRef="#br0" timeOffset="71798.0051">6740 8309 802 0,'8'-7'363'0,"16"-6"-157"16,12 3-65-16,19 4-69 15,9 4-19-15,12 1-35 16,7 1-5-16,1 2 10 16,-1 0-71-16,-24 6-204 15</inkml:trace>
  <inkml:trace contextRef="#ctx0" brushRef="#br0" timeOffset="71996.3183">6821 8665 1041 0,'1'-1'443'0,"8"1"-242"16,7-2-67-16,27-3-71 16,10 1-19-16,15 3-25 15,9 0-20-15,-7 3-216 16</inkml:trace>
  <inkml:trace contextRef="#ctx0" brushRef="#br0" timeOffset="72258.0111">7099 8970 1046 0,'3'-5'452'0,"6"-8"-229"0,3-2-52 16,-2-3-54-16,4-2-25 16,-3-1-39-16,2 6-10 15,1 9-20-15,-5 6-7 16,-2 15-9-16,-1 9-4 16,-1 12-1-16,0 7 1 15,0 4 3-15,-2-6-1 16,3-6 14-16,-1-1-58 15,4-8-208-15</inkml:trace>
  <inkml:trace contextRef="#ctx0" brushRef="#br0" timeOffset="72655.9991">7300 9015 808 0,'7'-10'371'16,"5"-6"-148"-16,8 2-96 16,7 5-18-16,1 4-32 15,3 5-19-15,3 7-35 16,-6 0-6-16,-6 7-3 15,-7-1-1-15,-17 3 3 0,-6 1 0 16,-10-2 1-16,1-2-1 16,4-5-1-16,3-4-5 15,11 0-14-15,3-1-4 16,7 1-5-16,3-3 4 16,2 5 8-16,0 3 2 15,-8-1 11-15,-4 8 8 16,-16-1 9-16,-6-1 2 15,-8 1-5-15,6-1 2 16,1-6-98-16,8-6-104 0</inkml:trace>
  <inkml:trace contextRef="#ctx0" brushRef="#br0" timeOffset="72841.9734">7794 8875 1128 0,'4'-4'629'15,"-3"-5"-80"-15,3 6-378 16,-4 0-75-16,-1 1-164 16,1 2-84-16</inkml:trace>
  <inkml:trace contextRef="#ctx0" brushRef="#br0" timeOffset="73212.9162">8437 8727 907 0,'-6'-9'461'0,"-9"-12"-132"16,-2-1-54-16,-4-1-86 16,0 4-46-16,-4 9-70 15,-1 7-25-15,-8 11-37 16,1 7-8-16,3 13-10 15,3 4-6-15,15 10 2 16,8 5-1-16,16-1 2 16,11-2 4-16,15-9-2 15,6-8-1-15,6-11-18 16,-4-8-48-16,0-8-138 16,-3-6-143-16</inkml:trace>
  <inkml:trace contextRef="#ctx0" brushRef="#br0" timeOffset="73466.7702">8657 8769 917 0,'-4'-10'444'16,"-18"-7"-156"-16,4-2-63 15,-6 0-89-15,-2 4-33 16,7 8-63-16,-7 6-24 16,-2 9-27-16,4 6-10 15,3 8 2-15,8 3 5 0,11 8 6 16,3 0 3-16,14-3 6 15,3-4 6-15,9-12 14 16,3-7 16-16,-4-13 26 16,4-5 3-1,-7-9 0-15,-4 0-9 0,-6-3-19 16,-9 4-13-16,-2 4-55 16,-2 1-89-16</inkml:trace>
  <inkml:trace contextRef="#ctx0" brushRef="#br0" timeOffset="73836.6796">8824 8675 1056 0,'5'-2'472'0,"1"2"-249"15,8 5-62-15,3 10-92 16,5 4-30-16,7 7-18 15,-4 4-1-15,-2 3 8 16,-13 2 13-16,-12-4 51 16,-9-6 17-16,-11-5 8 15,-6-5-9-15,-1-8-55 16,0-3-6-16,2-4-143 16</inkml:trace>
  <inkml:trace contextRef="#ctx0" brushRef="#br0" timeOffset="74754.8066">9517 8159 789 0,'-25'6'387'0,"-30"20"-129"16,5 14-90-16,-1 40-93 0,6 19-25 15,19 25-36-15,0 10-3 16,26 4-3-16,13-6-2 16,17-23 3-16,15-23 2 15,12-35 4-15,1-17 2 16,2-22-72-16,-3-8-81 15</inkml:trace>
  <inkml:trace contextRef="#ctx0" brushRef="#br0" timeOffset="75204.7202">9807 8259 763 0,'0'1'382'16,"1"6"-106"-16,-5 17-150 16,4 8-32-16,-3 9-25 15,2 2-9-15,3-5-26 16,0-5-8-16,3-13-5 15,0-8-2-15,-8-12 12 16,6-1 5-16,-5-11-8 16,0-4-12-16,0-9-37 0,-7-5-20 15,2 0-22-15,2 0-2 16,10 5 8-16,5 1 8 16,11 5 17-16,4 2 9 15,4 7 9-15,2 0 2 16,-1 5 20-16,-5 1 16 15,-8 4 32-15,-5 5 15 16,-9 4 3-16,-3 5-6 16,-4 11-26-16,-2 8-13 0,4 8-19 15,3 6-5-15,5-1-24 16,3-3-92-16</inkml:trace>
  <inkml:trace contextRef="#ctx0" brushRef="#br0" timeOffset="75407.0977">9703 8717 1067 0,'21'-1'425'0,"31"-2"-284"0,2 2-35 16,11 4-55-16,0 1-18 15,-6 4-11-15,1 1-48 16,-16-2-187-16</inkml:trace>
  <inkml:trace contextRef="#ctx0" brushRef="#br0" timeOffset="75772.745">9895 8890 766 0,'-1'0'460'0,"-1"2"-1"0,-8 5-298 15,0 8-45-15,-5 6-44 16,-5 1-12-16,10 3-28 16,3-1-10-16,7-5-14 15,12-1-2-15,3-8 4 16,1-3 3-16,7-4 2 15,3-3 1-15,0-4-4 16,-1-3-1-16,-3-7-44 16,0 1-32-16,-7-8-61 15,1 4-1-15,-10 4 42 16,-2 1 28-16,-2 11 75 16,-3 4 12-16,2 13 7 15,-5 4 6-15,-2 9-15 16,-1-1-11-16,-3 3-9 15,8 2-3-15,3-3-67 0,4 3-139 16</inkml:trace>
  <inkml:trace contextRef="#ctx0" brushRef="#br0" timeOffset="76057.8866">10330 8147 1238 0,'9'6'502'16,"4"6"-290"-16,0 33-145 15,6 25-18-15,2 34-15 16,1 13-7-16,-8 27-6 15,-14 2-1-15,-16-5 2 16,-7-7 1-16,-10-32 0 16,7-17-1-16,8-25-48 15,3-8-90-15</inkml:trace>
  <inkml:trace contextRef="#ctx0" brushRef="#br0" timeOffset="76512.8544">10798 8690 844 0,'0'1'366'0,"9"3"-174"0,4-4-45 16,18 2-37-16,9 1-22 15,10-5-40-15,7 4-22 16,-7-2-38-16,-2 0-104 15</inkml:trace>
  <inkml:trace contextRef="#ctx0" brushRef="#br0" timeOffset="76676.5621">10843 8831 1280 0,'8'0'513'0,"17"0"-339"15,8 1-39-15,18 1-69 16,2 1-21-16,4 0-76 16,-4 1-85-16</inkml:trace>
  <inkml:trace contextRef="#ctx0" brushRef="#br0" timeOffset="76947.0438">11575 8460 1106 0,'-1'2'444'15,"0"14"-287"-15,0 8-65 16,1 21-38-16,1 10-3 15,0 9 0-15,-1 9-5 16,-7-4-14-16,1-2-5 16,2-16-7-16,0-17 6 0,5-20-98 15,1-13-82 1</inkml:trace>
  <inkml:trace contextRef="#ctx0" brushRef="#br0" timeOffset="77097.1738">11499 8357 1019 0,'9'-8'461'16,"5"-6"-191"-16,21 2-171 15,18 1-37-15,6 2-33 16,5 3-15-16,3 4-8 16,2 4-36-16</inkml:trace>
  <inkml:trace contextRef="#ctx0" brushRef="#br0" timeOffset="77296.7664">11640 8637 1060 0,'5'-1'428'0,"6"1"-245"15,18 2-147-15,9 1-17 16,16 1-11-16,2 0 11 16,3 2-253-16</inkml:trace>
  <inkml:trace contextRef="#ctx0" brushRef="#br0" timeOffset="77532.0617">11809 8863 646 0,'2'-1'406'16,"0"-5"-12"-16,8 4-216 15,-2-1-19-15,2 3-68 16,3 8-20-16,-4 9-29 16,2 7-11-16,-4 11-10 15,-4-1-4-15,1 3-2 16,-1 0 0-16,-3-12-4 15,0-1 0-15,1-8-80 16,1-6-98-16</inkml:trace>
  <inkml:trace contextRef="#ctx0" brushRef="#br0" timeOffset="77913.4067">11992 8874 963 0,'6'-6'393'0,"12"-7"-234"15,2 3-30-15,9 3-48 16,1 5-23-16,1 6-39 15,1 5-9-15,-7 5-8 16,-9-1-1-16,-8 2-3 16,-6 1-3-16,-2 1 2 15,3 2-1-15,0-3-8 16,4 1-3-16,4 1-1 16,2 1 1-16,-1 2 9 15,-7-5 10-15,-6 1 32 16,-15-2 10-16,-7-2 13 0,-8 3-1 15,-8-9-22-15,4-2-6 16,4-8-105-16,13 0-104 16</inkml:trace>
  <inkml:trace contextRef="#ctx0" brushRef="#br0" timeOffset="78097.484">12541 8840 1419 0,'-1'-1'599'0,"0"-1"-364"16,1 1-102-16,0 1-149 16,0 0 32-16</inkml:trace>
  <inkml:trace contextRef="#ctx0" brushRef="#br0" timeOffset="78616.7323">13141 8351 763 0,'-1'0'403'0,"-6"3"-130"15,-3 7-101-15,2 26-116 16,3 4-33-16,-2 13-8 16,7 1-1-16,5-10 11 15,4-2 3-15,3-17 6 16,2-4 19-16,-6-14 42 16,-1-7 11-16,0-11 11 15,-4-9-14-15,0-12-40 16,-4-6-11-16,-8-9-16 15,-2-9-5-15,3-11-15 16,1 0-7-16,6 6-10 16,1 5-6-16,7 21-8 15,5 2-4-15,9 13-5 16,6 5-3-16,6 7 0 16,9 4 4-16,13 5 5 15,14 4-9-15,13 4-119 0,2-3-78 16</inkml:trace>
  <inkml:trace contextRef="#ctx0" brushRef="#br0" timeOffset="78920.8894">13353 8399 672 0,'-9'-7'352'0,"-3"-6"-83"15,11 0-91-15,14 0-72 16,9 2-16-16,5 5-24 16,3 5-2-16,-1 12-20 15,-5 7-11-15,-12 10-1 16,-12 5 1-16,-13 5 4 16,-10-2-3-16,-1-3-17 15,5-3-6-15,14-11-6 16,9-4 0-16,25-7 6 15,7-7 0-15,14-1 2 16,6 0-3-16,-10 0-11 16,-5 5-61-16,-16 3-283 15</inkml:trace>
  <inkml:trace contextRef="#ctx0" brushRef="#br0" timeOffset="79170.7101">12990 8908 1221 0,'8'0'451'0,"18"0"-359"16,16-1-19-16,18-1-10 15,10 2 0-15,17 0-4 16,7 1-15-16,9 0-18 15,-2 1-9-15,-22-3-40 16,-22 0-54-16,-26 1-176 16,-16-1-196-16</inkml:trace>
  <inkml:trace contextRef="#ctx0" brushRef="#br0" timeOffset="79530.7766">13208 9130 959 0,'2'-2'398'0,"8"-1"-216"0,6 2-22 16,9-6-43-16,7 6-11 16,6 1-34-16,-1 4-18 15,-7 10-17-15,-9 1-6 16,-21 6-6-16,-12 4-1 15,-19 8 1-15,-6 2-2 16,-4 7-11-16,-1 3-4 16,10-5-2-16,10 0-2 15,11-12-1-15,8-9 3 0,16-4 17 16,4-9 4-16,18-1 15 16,11-1 0-16,11-4-7 15,4 0 0-15,-2 1-10 16,-9-1-1-16,-18 0-4 15,-9 0 0-15,-23-3-16 16,-7 3-46-16</inkml:trace>
  <inkml:trace contextRef="#ctx0" brushRef="#br0" timeOffset="81740.0974">4389 9922 983 0,'0'-12'460'16,"0"-8"-208"-16,4 19-136 0,-2 16-42 16,7 35-60-1,2 12-15-15,-2 28 8 16,-2 11 4-16,-5 4 2 0,-1-2 1 16,-1-22-1-16,0-16-12 15,0-28-98-15,0-10-77 16</inkml:trace>
  <inkml:trace contextRef="#ctx0" brushRef="#br0" timeOffset="81927.984">4336 9884 1030 0,'22'-4'409'16,"15"-5"-251"-16,17 3-119 15,14 1-13-15,6 4-15 16,6 1-3-16,7 13-82 16,-5 2-182-16</inkml:trace>
  <inkml:trace contextRef="#ctx0" brushRef="#br0" timeOffset="82107.826">4429 10293 1154 0,'13'1'419'0,"20"-1"-345"0,9-2-27 16,17-2-16-16,1 1-10 15,5 3-164-15</inkml:trace>
  <inkml:trace contextRef="#ctx0" brushRef="#br0" timeOffset="82384.2731">4660 10709 1027 0,'-2'-3'450'0,"2"-3"-236"15,2-5-65-15,4-4-80 16,6 0-22-16,-1-4-15 16,1-1-2-16,-4 4 9 15,-3 1 8-15,-3 12-4 16,-2 3-7-16,0 15-13 16,0 8-13-16,0 10-8 15,0 9 1-15,1-1 0 16,3 2-2-16,7-5-101 15,0-7-114-15</inkml:trace>
  <inkml:trace contextRef="#ctx0" brushRef="#br0" timeOffset="82731.6464">4838 10583 1069 0,'7'-3'404'0,"17"-3"-292"15,2 6-50-15,6 2-36 16,2 4-5-16,-9 3-10 16,-1-1-3-16,-13 4 1 15,-9 1 1-15,-11-1 3 16,-2 3 2-16,-2-3 0 15,3-2-2-15,8-4-17 16,0-4-8-16,10 4-6 16,0-1-1-16,5 0 14 15,4 5 3-15,-4 2 25 16,-6 1 15-16,-12 3 13 16,-9 4 3-16,-9-2-11 15,-1 1-57-15,3-3-261 16</inkml:trace>
  <inkml:trace contextRef="#ctx0" brushRef="#br0" timeOffset="83088.3027">5086 10756 945 0,'1'0'444'0,"1"3"-157"15,5 6-175-15,2 2-37 16,6 3-35-16,5 0-13 15,2-5-14-15,-6-3 0 0,9-9 6 16,1-7 2-16,-7-6 6 16,8-2 1-16,-16 0-2 15,-3 1-1-15,-5 6 11 16,-3 1 1-16,-3 8-12 16,-2 6-6-16,0 12-22 15,0 8-7-15,2 22 3 16,2 5 2-16,1 16 1 15,0-2 0-15,-5-7 22 16,-3 1 17-16,-8-10 42 16,-4-4 11-16,-4-10-6 15,-2-10-9-15,-6-16-31 16,4-9-7-16,-1-16-92 16,10-7-97-16</inkml:trace>
  <inkml:trace contextRef="#ctx0" brushRef="#br0" timeOffset="83383.0607">5875 10300 928 0,'10'-4'416'0,"9"-1"-198"16,8-2-77-16,10 1-74 15,5 2-26-15,6 4 0 16,-1 0-70-16,-9 0-347 15</inkml:trace>
  <inkml:trace contextRef="#ctx0" brushRef="#br0" timeOffset="83545.5313">5896 10433 1092 0,'2'2'463'0,"16"2"-234"0,7 1-82 15,19 5-47-15,9-2-29 16,3-3-17-16,4 2-106 16</inkml:trace>
  <inkml:trace contextRef="#ctx0" brushRef="#br0" timeOffset="84105.1544">6838 10101 856 0,'-5'3'364'0,"-2"12"-204"0,-3 11-76 15,2 28-74-15,0 12 0 16,8 19-1-16,0 0-1 16,7-16 5-16,-1-10 2 15,-2-31 5-15,1-7 20 16,-3-14 43-16,-1-7 5 16,-3-13 5-16,-1-7-20 15,-7-21-42-15,2-7-7 0,-7-25-3 16,-3-11-1-1,-3-9-6-15,3 4-5 0,10 19-9 16,6 11 1-16,8 20 11 16,3 7 5-16,9 15-2 15,4 3-7-15,14 12-13 16,6-1-3-16,10-1 3 16,7 4 1-16,12 1-47 15,9 2-81-15</inkml:trace>
  <inkml:trace contextRef="#ctx0" brushRef="#br0" timeOffset="84336.8657">6756 10308 926 0,'2'4'372'0,"2"3"-232"16,28-2-43-16,9-2 1 15,14-3-29-15,9-2-21 0,3 2-26 16,4 2-43 0</inkml:trace>
  <inkml:trace contextRef="#ctx0" brushRef="#br0" timeOffset="84631.0697">7042 10702 781 0,'0'-1'403'16,"0"-5"-112"-16,5-2-147 15,2-1-35-15,4-7-44 16,1-4-11-16,1 2-10 16,0-2 1-16,-2 6 12 15,-3 5 4-15,-6 8-14 16,-1 7-6-16,-1 13-22 0,-1 10-12 16,1 11 0-16,1 3-1 15,1 1-3 1,4-1 1-16,-2-9-59 0,-3-3-99 15</inkml:trace>
  <inkml:trace contextRef="#ctx0" brushRef="#br0" timeOffset="84975.5397">7267 10618 1282 0,'11'-6'492'0,"14"-4"-362"16,2 6-43-16,-3 4-46 15,-2 3-18-15,-4 4-15 16,-6 2-5-16,-7 6-3 16,-8 0 0-16,-8 7 1 15,-2-3 2-15,0-1-12 16,7 0-10-16,6-4-6 15,6-2-1-15,10 0 10 16,3 2 8-16,0 1 6 16,-1 2 1-16,-9 3 5 0,-3-1 7 15,-13 1 22-15,-10 0 3 16,-13-8 6-16,-6-6-6 16,6-6-102-16,0-6-102 15</inkml:trace>
  <inkml:trace contextRef="#ctx0" brushRef="#br0" timeOffset="85209.3231">7823 10467 1511 0,'-3'-2'641'0,"3"-4"-366"16,0 2-131-16,0 4-136 15,0 0 363-15</inkml:trace>
  <inkml:trace contextRef="#ctx0" brushRef="#br0" timeOffset="85776.5202">8577 10254 695 0,'-14'-2'339'0,"-16"1"-98"15,-5 1-43-15,-2 1-46 16,8 6-19-16,5 3-49 16,13 2-24-16,8 9-45 15,5 1-14-15,19 10-10 16,2 5 1-16,9 3 10 16,-4-1 5-16,-11-5 5 15,-12-4 6-15,-17-7 9 0,-8-2 0 16,-12-10 3-16,-1-1-5 15,1-13-63 1,8-5-81-16,12-4-236 0</inkml:trace>
  <inkml:trace contextRef="#ctx0" brushRef="#br0" timeOffset="85949.4021">8648 10319 748 0,'8'0'361'0,"9"7"-120"15,-4 9-50-15,-5 14-72 16,-2 6-25-16,-5 8-50 16,0-1-14-16,-3-5 1 15,0-3-49-15,-4-8-186 16</inkml:trace>
  <inkml:trace contextRef="#ctx0" brushRef="#br0" timeOffset="86095.5258">8651 10103 1147 0,'3'-6'465'16,"-1"-7"-280"-16,5 11-154 16,-1 2-58-16,5 9-225 15</inkml:trace>
  <inkml:trace contextRef="#ctx0" brushRef="#br0" timeOffset="86341.6295">8826 10444 947 0,'0'13'426'0,"3"14"-187"0,-4-5-59 16,1-8-63-16,-1-5-24 16,0-9-36-16,3-2-14 15,-1-10-16-15,8-4-7 0,4-10-15 16,3-4-5-16,14-1-9 15,2 3 0-15,9 13 9 16,-4 8 9-16,-4 16 10 16,-4 10 10-16,-10 15 6 15,-1 4 0-15,-8 3-2 16,-3-3-7-16,-4-8-62 16,-1-2-292-16</inkml:trace>
  <inkml:trace contextRef="#ctx0" brushRef="#br0" timeOffset="86796.3893">9618 9817 1054 0,'-30'42'388'0,"-33"53"-296"16,6 21-49-16,19 28-15 15,16 5-6-15,26-1-10 16,14-4 18-16,23-20 24 15,10-16 1-15,28-28 6 16,9-18-19-16,1-32-14 16,-6-11-40-16,-24-19-210 15</inkml:trace>
  <inkml:trace contextRef="#ctx0" brushRef="#br0" timeOffset="87246.9138">9872 9926 678 0,'3'9'340'0,"-1"-1"-47"0,-1 24-217 15,-1 1 1-15,0 0-11 16,-2 3-10-16,0-12-14 15,-1-5-7-15,2-10-3 16,-5-7 11-16,1-10 7 16,1-2-3-16,-7-13-10 15,9 3-19-15,1-4-20 16,1-4-7-16,6 5-8 16,-3-1-2-16,2 5 0 15,3 6 2-15,6 4 1 16,2-3 1-16,11 5 2 15,-2-1 3-15,7 0 4 16,-2 3 1-16,1 2 3 16,-2-2 1-16,-6 7 0 15,-1 0-1-15,-10 9 0 16,-1 6 2-16,-7 6 8 16,-2 7 5-16,-2 4 2 0,-6 2-1 15,3 1-7-15,-1 0 13 16,4-5-175-16</inkml:trace>
  <inkml:trace contextRef="#ctx0" brushRef="#br0" timeOffset="87441.5401">9734 10477 778 0,'10'-4'350'0,"22"-4"-103"15,9 0-152-15,18-6-18 16,9 6-10-16,8 4-32 16,-2 4-8-16,-5 5-63 15,-13-2-98-15</inkml:trace>
  <inkml:trace contextRef="#ctx0" brushRef="#br0" timeOffset="87777.7297">9917 10616 727 0,'-7'-3'372'0,"-9"3"-88"0,0 1-96 16,7 9-75-16,1 4-32 16,8 6-43-16,2 3-7 15,3 6-7-15,5 0-1 16,4-4-4-16,0-3-5 15,8-11-1-15,2-8 2 16,5-8-1-16,1-11-12 16,0-7-16-16,-3 0-6 15,-5-6 1-15,-3 2 14 16,-8 4 12-16,-4 1 1 0,-7 14 24 16,-3 5 3-16,-5 13 2 15,-4 3 1-15,2 10-26 16,0 4-6-16,7 5-5 15,3 1-1-15,5 0-87 16,2-3-66-16</inkml:trace>
  <inkml:trace contextRef="#ctx0" brushRef="#br0" timeOffset="88032.9734">10287 9781 1189 0,'12'0'460'0,"9"0"-291"16,12 33-146-16,3 22-6 16,8 32 8-16,-5 17 5 15,-3 33 9-15,-5 13-1 16,-26 11 0-16,-8 4-2 15,-27-21-4-15,-7-18-2 0,4-31-121 16,3-21-228-16</inkml:trace>
  <inkml:trace contextRef="#ctx0" brushRef="#br0" timeOffset="88435.4051">10948 10346 720 0,'-6'-5'432'15,"-6"-2"-30"-15,7 5-191 16,12 3-135-16,9 5-35 0,20 1-34 15,4-1 0-15,14-1 2 16,-3-3 1-16,-5-4-55 16,-7-1-77-16,-15-2-309 15</inkml:trace>
  <inkml:trace contextRef="#ctx0" brushRef="#br0" timeOffset="88566.1034">10994 10447 694 0,'4'6'396'16,"8"8"-67"-16,17-4-135 16,11-1-31-16,17 0-72 15,-1-4-30-15,8 1-66 16</inkml:trace>
  <inkml:trace contextRef="#ctx0" brushRef="#br0" timeOffset="89052.9014">11728 10176 811 0,'2'0'389'0,"-5"6"-164"15,-2 7-45-15,-2 23-91 16,0 12-16-16,1 26-13 16,2 6-8-16,0-7-14 15,-3-5-7-15,6-19-13 16,-1-13-1-16,2-14 1 15,2-9 10-15,-2-19 10 16,2-5 2-16,0-18-1 16,-4-10-8-16,-2-14-14 15,2-10-4-15,-7-12-3 16,3-9-4-16,-1 4-3 16,3 5-3-16,4 18 19 15,3 18-100-15,5 15 6 16,2 11 2-16,6 5-20 0,3 6 96 15,11 3-5-15,9-2-3 16,21 3 1-16,7 0 3 16,19 3-15-16,-5 1-60 15</inkml:trace>
  <inkml:trace contextRef="#ctx0" brushRef="#br0" timeOffset="89286.2674">11739 10357 560 0,'-5'3'343'0,"-5"-1"4"15,5 4-217-15,21 0-60 16,6-5-18-16,28-1-3 15,10 0-13-15,11 0-19 16,4 2 2-16,-16 3-222 16</inkml:trace>
  <inkml:trace contextRef="#ctx0" brushRef="#br0" timeOffset="89552.2969">11957 10682 981 0,'2'-4'411'15,"3"-11"-226"-15,0 1-25 0,5-1-57 16,-1 1-19-16,0 7-25 16,-2 5-16-16,-1 8-7 15,-2 8-3-15,-2 10-22 16,-2 5-1-16,1 6-2 15,0 5-2-15,0-1-3 16,1-2-1-16,1-11-124 16,-1-3-156-16</inkml:trace>
  <inkml:trace contextRef="#ctx0" brushRef="#br0" timeOffset="89904.8771">12190 10582 1100 0,'7'-2'415'16,"3"-2"-318"-16,7 6-32 15,-1 6-37-15,-1 1-7 16,-1 6-7-16,-8-1-4 15,-8 2 1-15,-4 1 0 16,-1-3 2-16,-1 0-25 16,7-6-67-16,6-1-18 15,7-4-8-15,8 1 24 16,7 4 58-16,-1 1 12 0,-1 7 2 16,-8 0 8-1,-17 6 69-15,-9-1 20 0,-22-3 16 16,-6 4-2-16,1-4-62 15,9-3-4-15,8-12-96 16,9-3-108-16</inkml:trace>
  <inkml:trace contextRef="#ctx0" brushRef="#br0" timeOffset="90089.6364">12715 10528 1454 0,'1'-2'622'0,"5"-3"-317"16,-1 4-217-16,-1 1-70 16</inkml:trace>
  <inkml:trace contextRef="#ctx0" brushRef="#br0" timeOffset="90678.7074">13385 10141 849 0,'1'7'352'0,"0"10"-182"16,2 11-71-16,1 19-31 15,1 7-7-15,4 9-20 16,0-3-8-16,2-9-9 15,0-14 0-15,-1-19 4 16,0-6 13-16,-2-18 22 16,-3-10 9-16,-4-15 7 15,-5-12-5-15,-7-10-8 16,-1-6-7-16,-4-5-13 16,3-1-11-16,5 6-27 15,7 8-9-15,10 14-17 16,13 3-6-16,16 10-1 15,6 1-1-15,16 8 7 16,-1 3 4-16,15 7 9 16,3 5-33-16,5 0-146 0,1 7-213 15</inkml:trace>
  <inkml:trace contextRef="#ctx0" brushRef="#br0" timeOffset="90991.8146">13641 10258 988 0,'6'-4'381'0,"8"-7"-269"16,6 0-28-16,7 4-25 15,4 3 6-15,5 8-9 16,1 7-11-16,-10 8-15 15,-9 3-13-15,-24 6 2 16,-10 7 3-16,-14 5 2 16,-1 0-1-16,9-3-12 15,9-9-6-15,22-10 3 16,12-8 3-16,21-10 3 16,6-2 2-16,4-8-4 15,-4 4-9-15,-11-1-129 16,-6 3-151-16</inkml:trace>
  <inkml:trace contextRef="#ctx0" brushRef="#br0" timeOffset="91219.6293">13337 10697 1057 0,'5'-1'406'0,"15"0"-284"16,14 1-27-16,28 2-32 15,9 2-9-15,27 3-14 16,13-1-7-16,15-2-8 16,4 5-40-16</inkml:trace>
  <inkml:trace contextRef="#ctx0" brushRef="#br0" timeOffset="91592.9918">13452 11073 592 0,'0'-3'322'16,"8"-6"-49"-16,12 1-129 15,19-2-50-15,4-2-4 16,5 2 11-16,0 5 3 16,-14 7-10-16,-3 12-16 15,-21 8-29-15,-11 0-6 0,-16 10 0 16,-14 0-1-16,-5 6-7 15,0 4-9-15,10-8-15 16,7-3-5-16,18-6 1 16,6-6 5-16,16-4 7 15,6-1 4-15,3-6-1 16,5-1-3-16,-4-7-7 16,2 0-6-16</inkml:trace>
  <inkml:trace contextRef="#ctx0" brushRef="#br0" timeOffset="99880.8159">14737 8522 564 0,'7'-28'231'15,"14"-25"-119"-15,9 3-22 16,9 15 10-16,3 15-2 16,-9 33-36-16,-6 24-8 0,-15 38-35 15,-6 26-10-15,-12 46 6 16,-6 10-1-16,3 6-1 15,5 0 1 1,18-24 1-16,12-13-2 0,15-27 2 16,4-18 3-16,0-34 9 15,-7-11 8-15,-9-21 18 16,-8-12 16-16,-10-13 22 16,-8-9 1-16,-3 0-20 15,-4 2-29-15,-11 12-66 16,0 13-28-16,-11 35-24 15,0 26 5-15,-5 43 27 16,1 19 17-16,-1 33 20 16,5 3 5-16,14-7 5 15,-1 6 1-15,12-15 2 16,-6-11 0-16,-2-2 4 16,-1-18 1-16,-10-30 10 15,-1-12 7-15,-3-35 23 16,-3-20 18-16,6-31-88 0,6-16-92 15</inkml:trace>
  <inkml:trace contextRef="#ctx0" brushRef="#br0" timeOffset="100306.779">15664 9782 865 0,'12'-3'334'0,"16"-2"-208"15,28-3-79-15,31-2 7 16,31-1 40-16,19 3 9 15,26 6-12-15,-7 2-10 16,-6 3-37-16,-16 2-31 16,-36-3-45-16,-10 1-45 15,-35-1-183-15</inkml:trace>
  <inkml:trace contextRef="#ctx0" brushRef="#br0" timeOffset="100720.8002">15856 9887 743 0,'-1'0'298'0,"2"2"-184"15,11 2-23-15,30-3-20 16,13 4 4-16,20-5 12 15,14 0 7-15,18 0-11 16,5-4-10-16,3-1-28 16,-3 0-14-16,-22-7-41 0,-14-1-31 15,-21-5-59-15,-15 0-8 16,-30-2 33-16,-8 3 25 16,-18-1 51-16,-7-1 16 15,-1-2 18-15,2-3 5 16,15 4-3-16,7 5-16 15,16 9-20-15,5 3-4 16,12 9 3-16,4 4 9 16,-2 11 41-16,-3 8 19 15,-16 10 21-15,-16-1 8 16,-17 2-17-16,-11-3-13 0,-7-7-50 16,6-3-52-16</inkml:trace>
  <inkml:trace contextRef="#ctx0" brushRef="#br0" timeOffset="101205.0408">16161 10241 913 0,'5'-5'395'0,"1"-3"-189"0,12 2-119 16,11 3-15-16,10 3-25 16,5 3-12-16,-1 6-21 15,-9 3-2-15,-15 1-8 16,-12-2 1-16,-19 7 3 16,-6-3 2-16,-12 2 6 15,2 3 1-15,6-11-2 16,4-3-3-16,15-5-14 15,6-1-6-15,13 7-7 16,3 1 5-16,5 7 10 16,-2 3 2-16,-10 3 8 15,-7 4-1-15,-17 2 2 16,-9-2-18-16,-11-5-178 16</inkml:trace>
  <inkml:trace contextRef="#ctx0" brushRef="#br0" timeOffset="101562.9128">16418 10148 870 0,'-23'-17'413'0,"-17"-6"-159"15,-8 10-154-15,-4 1-32 16,0 15-56-16,0 7-13 15,8 13-26-15,1 11-4 16,4 15-2-16,8 11-1 0,11 15 11 16,12 4 11-16,18 1 19 15,8-5 29-15,12-14 13 16,10-8-5-16,23-14 4 16,12-14-13-16,23-25 50 15,4-17 29-15,-10-27 45 16,-11-12 25-16,-27-13-13 15,-21-5-5-15,-25-5-18 16,-15 4-31-16,-29 10-47 16,-8 12-30-16,-10 19-40 15,2 9-74-15,9 17-88 16</inkml:trace>
  <inkml:trace contextRef="#ctx0" brushRef="#br0" timeOffset="102496.5955">1625 12450 864 0,'4'2'368'16,"7"-1"-144"-16,29 3-157 15,15-3-8-15,36-7-11 16,14 0-19-16,14-3-20 0,3 1-2 16,-4 8 0-1,-9 2 16-15,-22 5-80 0,-16 0-63 16,-31 4-303-16</inkml:trace>
  <inkml:trace contextRef="#ctx0" brushRef="#br0" timeOffset="102745.2842">1716 12563 833 0,'-6'0'367'0,"-3"-6"-183"16,13 8-64-16,26 1-36 16,11-6-17-16,34 3-10 15,5-1-10-15,17 2-20 16,5 1-6-16,-3-2-6 16,-1-4 3-16,-14-3-13 15,-9-2-47-15,-28 2-179 16,-13-3-140-16</inkml:trace>
  <inkml:trace contextRef="#ctx0" brushRef="#br0" timeOffset="102907.858">2502 12366 385 0,'10'-3'269'0,"9"0"-5"16,9 9-74-16,0 9-9 16,3 11-24-16,2 5 3 15,-19 4 23-15,-7 2 0 16,-20-3-20-16,-9 2-26 15,-8-6-61-15,-6-6-34 16,2-2-174-16</inkml:trace>
  <inkml:trace contextRef="#ctx0" brushRef="#br0" timeOffset="103375.2772">1935 11705 811 0,'1'-6'366'0,"5"-4"-160"0,9-2-67 16,9 4-67-16,7 5-13 16,5 3-26-16,-3 6-16 15,-5 6-6-15,-11 2-1 16,-13 5 7-16,-10 0 2 15,-10 1 4-15,-4-2 0 16,-3-5-2-16,5-3-2 16,8-4-25-16,9-6-14 15,9-1-12-15,10-5-7 16,7 5 13-16,4 3 9 0,-6 10 5 16,-8 6 6-16,-15 8 10 15,-10 2 3-15,-14 8-11 16,-3 0-72-16</inkml:trace>
  <inkml:trace contextRef="#ctx0" brushRef="#br0" timeOffset="103709.4534">2049 11368 1079 0,'-21'-4'440'0,"-32"-1"-267"0,-1 11-54 16,-7 23-54-16,2 15-38 16,12 16-45-16,5 9-13 15,19 7-14-15,15 10 8 16,15 19 7-16,12 1 8 16,19-10 11-16,8-18 8 15,34-38 13-15,13-17 3 16,14-30 48-16,-1-15 33 15,-9-31 50-15,-5-20 23 16,-17-23 10-16,-15-10-14 0,-47 1-36 16,-24 12-25-16,-48 16-55 15,-12 6-29-15,-12 22-45 16,5 10-52-16,21 25-3 16</inkml:trace>
  <inkml:trace contextRef="#ctx0" brushRef="#br0" timeOffset="104238.6592">3371 12199 900 0,'0'13'400'16,"-3"13"-129"-16,-4 35-184 15,5 21-4-15,-1 19-21 16,3 3-24-16,4-12-19 16,0-8 5-16,0-18-25 15,2-11-47-15,-4-25-226 16</inkml:trace>
  <inkml:trace contextRef="#ctx0" brushRef="#br0" timeOffset="104419.0155">3292 12195 1076 0,'33'-5'410'0,"23"-5"-290"15,20 4-93-15,8 2-7 16,8 4-10-16,3 0-11 16</inkml:trace>
  <inkml:trace contextRef="#ctx0" brushRef="#br0" timeOffset="104613.8377">3393 12589 1197 0,'28'-5'450'16,"19"-5"-328"-16,23 0-100 15,7 3-5-15,-1 5-94 16</inkml:trace>
  <inkml:trace contextRef="#ctx0" brushRef="#br0" timeOffset="104914.3207">3586 12974 524 0,'1'-8'325'16,"4"-16"28"-16,6 3-153 15,3-7-55-15,1 0-12 16,0 8-9-16,-5 2-8 16,-2 14-30-16,-4 6-12 0,-2 18-38 15,-1 11-12-15,-1 17-4 16,0 1-2-16,3 0-4 15,0-9 0-15,5-9-13 16,2-7-54-16,4-10-205 16</inkml:trace>
  <inkml:trace contextRef="#ctx0" brushRef="#br0" timeOffset="105296.6371">3749 12931 744 0,'0'-8'384'0,"11"-7"-88"0,2 3-134 16,14 6-80-16,7 3-27 15,0 5-33-15,0 4-3 16,-14 3-10-16,-5 5 0 16,-17 5 0-16,-11 2 0 15,-9 3 1-15,-5-4 1 16,4-6-16-16,5-6-13 16,16-5-16-16,4-3-4 0,18 3 10 15,5 0 5-15,3 1 11 16,4 8 3-16,-14 1 9 15,-6 1 12 1,-14 8 15-16,-12-4 3 0,-11-1-9 16,-6-2-39-16</inkml:trace>
  <inkml:trace contextRef="#ctx0" brushRef="#br0" timeOffset="105692.5047">4024 13150 1057 0,'2'2'479'0,"5"8"-203"16,2 1-112-16,14 7-75 15,0 3-28-15,7 1-33 16,-1 1-10-16,-6-4 15 16,-1 0-37-16,-11-6-121 15,-2-3-162-15</inkml:trace>
  <inkml:trace contextRef="#ctx0" brushRef="#br0" timeOffset="105838.6533">4238 13160 1199 0,'-11'6'554'0,"-12"3"-237"16,-7 12-179-16,0 2-43 15,-6 6-58-15,3 1 2 16,5 0-143-16,5-4-155 16</inkml:trace>
  <inkml:trace contextRef="#ctx0" brushRef="#br0" timeOffset="106200.2851">4566 12609 756 0,'9'-2'416'0,"5"-3"-54"16,15 2-243-16,7-1-39 16,14 2-53-16,8 2-14 15,-3 1-82-15,-1 4-163 16</inkml:trace>
  <inkml:trace contextRef="#ctx0" brushRef="#br0" timeOffset="106383.9607">4599 12731 750 0,'11'2'430'0,"7"1"-31"0,17-1-214 15,9 0-33-15,13 0-63 16,4-2-29-16,-1 0-57 15</inkml:trace>
  <inkml:trace contextRef="#ctx0" brushRef="#br0" timeOffset="106898.6158">5478 12559 420 0,'4'-9'223'0,"7"-9"-26"15,4-3-31-15,3-14-6 16,0 3-2-16,-5-5-16 16,-4 3-7-16,-3 11-12 15,-5 5-9-15,-1 18-30 16,0 8-22-16,-2 21-36 16,-1 11-20-16,0 20-6 15,-3 6 0-15,4 4 4 16,3 0 4-16,5-8 6 15,3-7 2-15,4-16-16 0,0-7-54 16</inkml:trace>
  <inkml:trace contextRef="#ctx0" brushRef="#br0" timeOffset="107302.6783">5841 12656 858 0,'2'-3'416'0,"2"-9"-143"16,2 1-69-16,5-8-74 16,-1-3-31-16,6-3-31 15,-1-5-3-15,-4-10 15 16,-4-3 9-16,-4 3-12 16,-2 7 0-16,-4 21-23 0,3 12-29 15,-5 27-17-15,4 14-13 16,-2 16-13-1,-1 4 12-15,10 3 10 0,1-7 1 16,4-9 4-16,7-3-10 16,-3-20-105-16,-3-8-68 15</inkml:trace>
  <inkml:trace contextRef="#ctx0" brushRef="#br0" timeOffset="107519.4385">6147 12868 1438 0,'-2'-1'578'0,"0"-1"-383"16,2 2-119-16,0 0-132 15,0 0-73-15</inkml:trace>
  <inkml:trace contextRef="#ctx0" brushRef="#br0" timeOffset="108021.7803">6685 12675 675 0,'-10'-2'375'0,"-11"-3"-25"15,-6-5-112-15,-5-6-47 16,1-3-27-16,2-9-58 16,2-4-29-16,12-10-57 15,8 3-20-15,18 2-30 16,8 3 0-16,14 13 3 16,5 8 4-16,2 20 11 15,3 14 0-15,-9 13 11 16,-8 7 15-16,-23 3 31 15,-10-1 4-15,-24 4-2 16,-10-4-10-16,-10 1-19 16,-1-8 0-16,14-12-19 15,7-9-8-15,12-20-10 16,11-3-9-16,9-9 2 16,7-2 14-16,16 4 14 0,1 1 12 15,13 11 20-15,1 5-5 16,7 11-10-16,-1 4-5 15,-2 1-8-15,-4 0 6 16</inkml:trace>
  <inkml:trace contextRef="#ctx0" brushRef="#br0" timeOffset="108560.6252">7063 12456 903 0,'0'20'362'0,"0"11"-218"15,6 16-91-15,3-1-1 16,3-5 1-16,3-2 7 15,-2-13 8-15,-1-7 2 16,-7-14 37-16,0-5 4 16,-5-10 7-16,1-9 0 0,-2-9-48 15,-4-4-18-15,1-9-23 16,-4-7-4 0,-1-14-7-16,0-5-6 0,6-1-9 15,4 6-5-15,6 21-13 16,5 11-4-16,3 10-12 15,5 6-5-15,14 5 0 16,11 2 4-16,12 2 12 16,3-2 5-16,14 1-41 15,0-3-61-15</inkml:trace>
  <inkml:trace contextRef="#ctx0" brushRef="#br0" timeOffset="108893.8341">7339 12449 947 0,'-6'-8'429'0,"-2"-5"-210"15,14-3-128-15,11 1-26 16,13 3-33-16,2 5 0 15,2 9-1-15,1 3-8 0,-11 10-17 16,-5 6-3-16,-21 10 20 16,-10 5 5-16,-15 4 5 15,-6-3-1-15,5-1-21 16,3-7-4-16,17-7-6 16,9-9-1-16,20-9 2 15,12-1 0-15,13-5 5 16,8 1-1-16,-4 0-13 15,-5 0-47-15,-15 2-215 16</inkml:trace>
  <inkml:trace contextRef="#ctx0" brushRef="#br0" timeOffset="109127.9713">6963 12928 1086 0,'-2'-1'419'0,"12"-2"-281"0,15 2-51 16,29-5-37-16,21 0-11 16,20 1-24-16,5 2-7 15,7-1 1-15,-3 4 8 16,-11 0-162-16,-12 2-171 15</inkml:trace>
  <inkml:trace contextRef="#ctx0" brushRef="#br0" timeOffset="109458.6497">7153 13110 1079 0,'1'-3'408'0,"12"1"-297"16,7-3-15-16,22 5-31 16,4 5-7-16,1 4-16 15,-4 8-4-15,-20 2-11 16,-5 3 19-16,-21 2 25 16,-10 0 3-16,-12 6 5 15,-12 0-22-15,-6-2-34 16,2-1-5-16,3-4-7 0,9-4 3 15,13-8-2 1,11 1-2-16,16-2 11 0,10-1 6 16,24 2 4-16,2-5 3 15,1-2-8-15,-4-4-7 16,-8-6 6-16,5-5-61 16</inkml:trace>
  <inkml:trace contextRef="#ctx0" brushRef="#br0" timeOffset="109671.0045">8206 12962 1153 0,'6'10'538'16,"5"11"-230"-16,-6 8-127 15,-2 3-19-15,-4 3-65 16,-9-6-23-16,-10 0-55 16,-2-1-89-16</inkml:trace>
  <inkml:trace contextRef="#ctx0" brushRef="#br0" timeOffset="110152.3354">8933 12272 812 0,'-3'10'409'0,"-5"23"-31"16,3 23-283-16,-1 26-34 16,1 9 8-16,5 7-8 15,1-8-18-15,6-9-15 16,1-4-1-16,3-23 21 15,-2-14-44-15,0-23-124 16,-2-12-190-16</inkml:trace>
  <inkml:trace contextRef="#ctx0" brushRef="#br0" timeOffset="110308.4603">8864 12366 1078 0,'17'-7'432'0,"13"-7"-263"15,21 2-113-15,13 5-15 16,20 6-21-16,5 1-10 16,-2 5-77-16,-6 1-383 15</inkml:trace>
  <inkml:trace contextRef="#ctx0" brushRef="#br0" timeOffset="110503.9104">8899 12724 1101 0,'10'1'420'0,"16"1"-290"16,17-2-65-16,26 1-16 15,7-4-16-15,5 3-21 16,-4 0-68-16</inkml:trace>
  <inkml:trace contextRef="#ctx0" brushRef="#br0" timeOffset="110755.2339">9218 12979 991 0,'0'-5'416'15,"0"-13"-216"-15,5-4-67 16,11-2-40-16,-5-7-6 16,10 5-15-16,-8 6-5 15,-7 7-10-15,3 11-11 16,-7 19-16-16,1 15-7 0,0 19-4 16,-1 7 2-1,0-4-2-15,0-6-5 0,5-9-6 16,2-6-51-1,5-8-175-15</inkml:trace>
  <inkml:trace contextRef="#ctx0" brushRef="#br0" timeOffset="111100.5879">9349 12955 937 0,'14'-13'419'0,"10"-9"-183"16,17 6-143-16,8 5-17 15,-3 11-37-15,-8 2-15 16,-19 6-16-16,-10 5 3 16,-22 2 4-16,-8 4 0 15,-8 2 5-15,-2-1-3 16,13-7-9-16,8-2-7 15,13-4-7-15,11-3-3 16,12 1 0-16,4 2 2 16,5 5 3-16,-3 2 4 15,-11 6 10-15,-10-2 9 0,-19 4 10 16,-15 4 2-16,-16-2 7 16,-5-1-47-16,2-6-149 15</inkml:trace>
  <inkml:trace contextRef="#ctx0" brushRef="#br0" timeOffset="111454.5795">9657 13129 706 0,'6'0'395'0,"5"3"-48"16,-1 2-102-16,0 4-78 15,-1 0-38-15,1 2-56 16,4-3-17-16,1-7-18 15,1-1-4-15,3-6-2 16,-4-3 1-16,-4-5-1 16,3 0-1-16,-7 0-8 0,-4 2-6 15,0 7-17-15,-3-1-11 16,0 12-21-16,3 6-2 16,-3 12 3-16,5 8 2 15,-3 15 14-15,2 9 4 16,-3 10 15-16,-2 2 10 15,-5-6 18-15,-6-10 6 0,-11-19 1 16,-3-9 3-16,-10-13 5 16,0-9 3-16,3-16-46 15,4-8-33-15,8-18-123 16,10-11-75-16</inkml:trace>
  <inkml:trace contextRef="#ctx0" brushRef="#br0" timeOffset="111701.6823">10275 12678 1172 0,'1'-2'477'0,"7"-3"-295"0,6 1-74 16,11 2-64-16,12 1-16 16,7 1-19-16,4 4-4 15,1 0-27-15,-9 2-67 16</inkml:trace>
  <inkml:trace contextRef="#ctx0" brushRef="#br0" timeOffset="111851.4048">10336 12800 1133 0,'6'4'471'0,"9"0"-282"15,15 2-32-15,12-6-64 16,9 1-33-16,10-1-76 16,-7-3-506-16</inkml:trace>
  <inkml:trace contextRef="#ctx0" brushRef="#br0" timeOffset="112233.1684">11008 12680 682 0,'2'-20'404'0,"-2"-18"-51"15,4-11-122-15,-5 1-32 16,-2 2-51-16,2 5-26 0,-4 16-27 15,4 5-20-15,-1 20-52 16,1 6-23-16,1 22-27 16,0 12-6-16,0 13 23 15,3 9 9-15,-3 5 4 16,0-1 5-16,-2-3 1 16,-3-5 2-16,5-16-23 15,2-6-70-15</inkml:trace>
  <inkml:trace contextRef="#ctx0" brushRef="#br0" timeOffset="112501.0624">11219 12652 879 0,'2'-18'436'0,"2"-15"-137"16,6-5-152-16,3 0-32 15,-1 1-35-15,3 5-7 16,-4 11-1-16,-5 6-4 16,-4 15-29-16,-2 16-13 15,-2 19-27-15,-3 12-7 16,-1 7 12-16,6 3 3 16,2-1 1-16,2 1-2 15,10-1 3-15,-5-10-4 0,3-8-119 16,6-10-148-16</inkml:trace>
  <inkml:trace contextRef="#ctx0" brushRef="#br0" timeOffset="112658.1718">11579 12950 1547 0,'-5'-2'649'16,"-3"1"-380"-16,3-5-170 15,5 1-59-15,10-5-167 16,6-3 206-16</inkml:trace>
  <inkml:trace contextRef="#ctx0" brushRef="#br0" timeOffset="113044.622">11957 12644 1107 0,'-8'-9'482'16,"-5"-15"-259"-16,4 0-30 0,12-2-94 15,8-1-40-15,12 6-45 16,7 4-10-16,4 11 1 15,2 5-3-15,-6 14-7 16,-2 11-6-16,-10 11 3 16,-5 1 7-16,-16 5 7 15,-13-1 3-15,-21 2 1 16,-10 3 0-16,1-4-1 16,7-3 0-16,19-10 0 15,12-9-3-15,15-4 0 16,7-5 0-16,16 1 11 15,10-1 1-15,6-1 1 16,5 1-1-16,-9-8 20 16,-9-2-49-16</inkml:trace>
  <inkml:trace contextRef="#ctx0" brushRef="#br0" timeOffset="113565.6988">12549 12506 1082 0,'-1'10'412'15,"0"3"-258"-15,1 19-143 16,5 3-7-16,3 8 15 15,0 2 6-15,0-8 11 16,-4-6 5-16,1-10 4 16,-5-10 8-16,-1-11 36 15,0-2 10-15,-5-19-2 16,3-4-13-16,-6-12-40 0,0-4-4 16,1-8 4-1,0-8 0-15,8-8-9 0,2-6-13 16,8 1-20-16,7 9-10 15,6 15-14-15,8 14-5 16,7 12-9-16,1 7-2 16,10 9 10-16,6 1 3 0,10 6-71 15,4 4-67-15</inkml:trace>
  <inkml:trace contextRef="#ctx0" brushRef="#br0" timeOffset="113895.5735">12796 12518 798 0,'-7'-4'379'0,"0"-1"-141"15,5-2-100-15,13-1-49 16,10 0-20-16,14 2-11 15,4 2 3-15,2 8-15 16,-4 4-13-16,-17 5-6 16,-9 4 4-16,-28 8 26 0,-10 3 4 15,-15 5-5-15,-2 1-16 16,15-4-27-16,10-3-1 16,20-9 4-16,15-4 1 15,19-9 4-15,10-5 0 16,9 0-2-16,0-2-3 15,-4-1-61-15,-8 0-63 16</inkml:trace>
  <inkml:trace contextRef="#ctx0" brushRef="#br0" timeOffset="114133.5193">12509 12966 1120 0,'5'-1'425'0,"14"-2"-273"16,12-1-54-16,21 4-8 16,7-1-11-16,22-2-23 15,10 3-13-15,11-2-7 16,6 4 18-16,-22-2-135 15,-14-4-94-15</inkml:trace>
  <inkml:trace contextRef="#ctx0" brushRef="#br0" timeOffset="114527.5327">12698 13113 972 0,'5'-4'403'0,"0"2"-233"0,21 0-55 15,6-2-16-15,15 9-3 16,1-2-11-16,-7 3-18 16,-1 8-10-16,-18 0-24 15,-6 2 5-15,-22 5 15 16,-14-1 1-16,-19 3 0 15,-7 3-14-15,2 4-27 16,3 1-4-16,12-2-5 16,9-5 0-16,11-8-1 15,4-3-1-15,10-5 7 16,5 0 2-16,12 0 4 16,6-1 1-16,14-1-2 15,0-3-2-15,10-4-1 16,-2-4 3-16,0-4 1 0,-2 0 0 15,-13-3-22-15,-3-2-42 16,-12 3-54-16</inkml:trace>
  <inkml:trace contextRef="#ctx0" brushRef="#br0" timeOffset="115700.5697">13983 12428 922 0,'-4'2'384'0,"-9"9"-217"16,1 15-66-16,-2 28-72 15,1 7-2-15,6 14-13 16,4-2-5-16,4-6 4 16,0-11 3-16,5-18 10 15,-3-13 9-15,2-25 30 16,1-8 7-16,-6-22 1 16,-2-11-5-16,-3-14-29 15,-2-7-7-15,0-4 8 16,-1-3-3-16,8 9-8 0,1 10-3 15,7 21-23-15,5 17-19 16,4 22-16-16,7 13-5 16,10 19-1-16,8 6 15 15,5 6 18-15,0-3 4 16,-2-5 7-16,-1-3 3 16,3-11 4-16,-2-7 5 0,-3-18 11 15,-5-8 8-15,-9-22 12 16,-4-7 23-16,-8-14 26 15,-4-4 12-15,-11-5-2 16,-2-2-20-16,-7 12-38 16,-4 4-21-16,3 13-21 15,1 10-10-15,1 5-58 16,2 5-105-16</inkml:trace>
  <inkml:trace contextRef="#ctx0" brushRef="#br0" timeOffset="133345.8099">16936 12378 993 0,'0'0'449'0,"-2"11"-215"0,-3 15-86 16,0 25-110-16,2 14-7 16,3 15-11-16,0 4-4 15,2 6-3-15,2-3 2 16,-2-18 10-16,0-10-17 16,3-30-106-16,-3-11-102 15</inkml:trace>
  <inkml:trace contextRef="#ctx0" brushRef="#br0" timeOffset="133518.2332">16821 12408 843 0,'9'-7'393'16,"7"-6"-131"-16,17 8-143 16,10 3-30-16,14-1-25 15,8 3-19-15,9-2-32 16,1-1-1-16,0 1-104 15,-4 2-199-15</inkml:trace>
  <inkml:trace contextRef="#ctx0" brushRef="#br0" timeOffset="133729.0212">16920 12739 931 0,'4'0'435'0,"8"-2"-172"15,24-3-138-15,10 1-35 16,22 0-47-16,6 3-21 16,1 2-54-16,0 4-102 0</inkml:trace>
  <inkml:trace contextRef="#ctx0" brushRef="#br0" timeOffset="134039.522">17195 12950 1034 0,'0'-6'399'0,"10"1"-272"16,3-1-52-16,13 2-27 16,3 7-3-16,-2 1-8 15,-1 4-3-15,-15 12 4 16,-11-3 1-16,-15 11-1 0,-7 4-3 16,-8-3-15-16,6 1-6 15,8-7-10-15,7-8-1 16,16-6 1-16,10 1 2 15,13-8 3-15,8 0 2 16,5-2 0-16,-2-4-14 16,-3-3-148-16</inkml:trace>
  <inkml:trace contextRef="#ctx0" brushRef="#br0" timeOffset="134381.7152">17459 12986 986 0,'3'-6'437'0,"5"-4"-204"16,4-1-81-16,10 6-67 16,1 5-28-16,3 3-40 15,-3 5-9-15,-2 5-6 16,-8-3 0-16,-10 5 1 15,-8 2 0-15,-10-4 0 16,0 3 1-16,4-2-26 16,7-6-5-16,9-2-4 15,7-1-2-15,10-2 24 0,3 5 3 16,-4 1 1-16,-7 1 8 16,-18 3 37-16,-7 1 11 15,-20 2 11-15,1 1-7 16,-3-7-43-16,2-3-59 15</inkml:trace>
  <inkml:trace contextRef="#ctx0" brushRef="#br0" timeOffset="134934.0103">16912 12184 604 0,'-6'-2'315'0,"-4"2"-48"16,11 0-169-16,13 0-2 15,18 2-14-15,7-2 1 16,18 0-16-16,6 1-11 15,7-1-14-15,6 3-6 16,-3 5-13-16,-11-4 0 16,-17 0 6-16,-17-4-16 15,-19-5-22-15,-4-2-8 0,-12-7-10 16,3-1 14-16,0-1 8 16,0 2-5-16,8 7-11 15,0 2-10-15,10 10 12 16,1 6 15-16,0 10 37 15,-3 3 27-15,-5 6 20 16,-10-5-1-16,-6-4-16 16,0-1-11-16,-1-10-77 15,6 0-35-15</inkml:trace>
  <inkml:trace contextRef="#ctx0" brushRef="#br0" timeOffset="135509.5948">18664 12688 935 0,'-17'-5'401'0,"-15"-2"-214"15,-1 6-38-15,4 4-66 16,10 5-29-16,10 6-50 16,5 2-17-16,6 0-9 15,3 0 3-15,10-2 12 16,5-3 7-16,4-4 11 15,0-5 5-15,-10-2 12 0,-8 0 0 16,-16 0-9-16,-9 1-7 16,-6 8-13-16,-4 3 0 15,8 10 7-15,2 2 3 16,7 1-4-16,11 4-2 16,4-7 1-16,12 0 1 15,12-7 8-15,0-8 3 16,9-1 4-16,-3-6-25 15,-4-5-136-15</inkml:trace>
  <inkml:trace contextRef="#ctx0" brushRef="#br0" timeOffset="135657.7695">18625 12511 1022 0,'-6'-15'516'15,"-2"-13"-95"-15,5 12-341 16,0 2-49-16,8 15-51 15,0 3-29-15,7 11-137 16,4 6-112-16</inkml:trace>
  <inkml:trace contextRef="#ctx0" brushRef="#br0" timeOffset="135757.2229">18747 12646 462 0,'14'18'314'0,"17"23"2"16,5 12-71-16,2 15-109 15,-4 4-47-15,-7 4-48 16,-2-9 3-16,-7-18-99 0,-3-14-172 15</inkml:trace>
  <inkml:trace contextRef="#ctx0" brushRef="#br0" timeOffset="135929.1769">19030 12687 1272 0,'-15'5'539'0,"-14"2"-291"0,-12 18-137 16,-8 12-31-16,-9 17-40 15,22-8-19 1,19-23-21 0,0 2-4-16,-40 70-137 0,10-8-140 0</inkml:trace>
  <inkml:trace contextRef="#ctx0" brushRef="#br0" timeOffset="136386.7049">19243 12654 1044 0,'-14'-2'431'0,"-9"-1"-274"16,1 4-56-16,7 9-80 0,8 3-26 15,7 5-21-15,5-2 0 16,10 2 21-16,2-3 5 15,8-1 6-15,2-3 4 16,-5-7 10-16,-6-2 6 16,-13-3 6-16,-5-2-3 15,-12-1-12-15,-9-1-7 16,-6 3-14-16,-3 4-1 16,2 7 0-16,7 6-3 15,9 4-1-15,6 3 0 0,13 5 7 16,4-3 8-16,8-5 20 15,4-2 7-15,3-13 15 16,6-1 3-16,6-8 0 16,1-8-4-16,0-6-12 15,-4-4-3-15,-7-3-9 16,-7 5-3-16,-10 4 10 16,-6 9-2-16,-3 13 3 15,0 6 2-15,-4 11-17 16,2 3-3-16,3 3 14 15,3 0-60-15</inkml:trace>
  <inkml:trace contextRef="#ctx0" brushRef="#br0" timeOffset="136715.1343">20264 12602 1045 0,'-2'-1'459'0,"-1"-1"-253"0,-2 20-93 15,-1 15-26-15,2 24-45 16,2 16-2-16,7 21-12 16,2 3 0-16,3-4-3 15,-2-7-4-15,-5-23 1 16,-3-8-2-16,-4-15-90 16,-3-13-71-16</inkml:trace>
  <inkml:trace contextRef="#ctx0" brushRef="#br0" timeOffset="136854.5813">20347 12857 957 0,'16'2'336'0,"11"0"-280"16,11 5-60-16,5 3-78 15</inkml:trace>
  <inkml:trace contextRef="#ctx0" brushRef="#br0" timeOffset="137163.9693">20834 12715 778 0,'-26'-6'474'0,"-21"-8"-22"0,-2 5-268 16,4 3-57-16,9 6-87 15,8 2-33-15,17 7-37 16,6 2-7-16,13 2 5 15,11 1 8-15,6-3 19 16,-7-4 5 0,-8-3 6-16,0-1 3 15,17 6 2-15,-11 4 0 0,-19 1-3 16,-22-4-3-16,-6 6-4 16,1 1 3-16,7-1-3 15,9 1 0-15,14 0 0 16,5-3-2-16,15 1 2 15,3-3 3-15,9-7 3 16,-2-2 9-16,-5-3-95 16,-2-3-72-16</inkml:trace>
  <inkml:trace contextRef="#ctx0" brushRef="#br0" timeOffset="137286.795">20762 12521 878 0,'-1'-16'465'15,"-1"-14"-80"-15,3 11-268 0,8 16-111 16,3 7-81 0</inkml:trace>
  <inkml:trace contextRef="#ctx0" brushRef="#br0" timeOffset="137435.5413">20940 12664 1101 0,'13'-2'413'0,"17"2"-326"16,5 0-21-16,6 0-35 16,-3 3-8-16,-11-1-32 15,-6-4-83-15</inkml:trace>
  <inkml:trace contextRef="#ctx0" brushRef="#br0" timeOffset="137576.9014">21026 12695 723 0,'-3'8'383'0,"-3"16"-97"0,0 0-66 16,6 8-92 0,0 4-35-16,4-2-42 0,0 1-14 15,8-12-26-15,6-6-52 16</inkml:trace>
  <inkml:trace contextRef="#ctx0" brushRef="#br0" timeOffset="137889.4447">21278 12799 746 0,'7'7'365'0,"6"6"-171"0,9-2-17 16,5 1-20-16,-5-8-45 16,0-4-8-16,-5-5-27 15,-3-7-8-15,0-3-16 16,-1-3-10-16,-8-4-12 15,-4 0-4-15,-7 0-18 16,-6 2-10-16,-9 5-15 16,-4 6-8-16,-3 11-8 15,-3 8-4-15,7 12-4 16,-1 5 2-16,5 10 10 16,5 8 9-16,5 10 7 15,8 4 7-15,11-2 5 16,6-5 3-16,5-13 19 15,-2-6-41-15,1-6-64 16</inkml:trace>
  <inkml:trace contextRef="#ctx0" brushRef="#br0" timeOffset="138183.3225">21781 12806 995 0,'-6'-10'445'0,"-11"-12"-208"16,0 1-62-16,-1 7-76 15,-5 5-35-15,-3 9-49 16,1 6-16-16,-2 6-13 16,8 8 2-16,8 7 5 15,6 0 13-15,12 3 35 16,10 0 19-16,13-7 37 15,8-7 2-15,5-14 25 16,-7-13-3-16,-9-13-15 16,-9-6-9-16,-15-2-65 15,-8 4-93-15</inkml:trace>
  <inkml:trace contextRef="#ctx0" brushRef="#br0" timeOffset="139051.4012">1776 14418 1157 0,'-3'-11'511'16,"-3"-1"-253"-16,-1 12-73 0,-3 31-101 15,3 17-36-15,1 27-45 16,1 9-3-16,5 13 5 15,-1 4 5-15,1-15 2 16,1-10 4 0,1-28-20-16,1-16-57 0,-3-25-163 15</inkml:trace>
  <inkml:trace contextRef="#ctx0" brushRef="#br0" timeOffset="139218.1343">1649 14314 1021 0,'7'-13'459'0,"12"-12"-238"16,9 5-70-16,16 12-106 15,15 8-22-15,19 6-17 16,6 6-4-16,5 1-51 16,-1-2-113-16</inkml:trace>
  <inkml:trace contextRef="#ctx0" brushRef="#br0" timeOffset="139412.2377">1741 14701 987 0,'7'-3'399'0,"16"-4"-243"16,13-3-51-16,26 0-62 15,13 5-13-15,7 3-23 16,2 4-30-16</inkml:trace>
  <inkml:trace contextRef="#ctx0" brushRef="#br0" timeOffset="139736.3727">1936 15008 1161 0,'-3'-2'462'0,"-1"-3"-304"0,8 2-76 16,-4 3-47-16,20-1-24 16,46 3-17-16,-28 4 0 15,-7 9 6-15,-3 3 3 16,-19 5 12-16,-9 7 9 15,-17 1 9-15,-7 4 3 16,1-3-8-16,2-4-4 16,10-12-9-16,6-5-4 15,6-9-5-15,8-2-2 16,7 0 1-16,7-3 1 16,3 2 0-16,0-1-3 0,4 2-52 15,-3 0-72 1</inkml:trace>
  <inkml:trace contextRef="#ctx0" brushRef="#br0" timeOffset="140049.2991">2198 15106 1003 0,'3'-6'411'0,"5"-8"-241"16,10 1-64-16,8 1-52 15,7 5-16-15,3 7-22 16,-1 4-9-16,-8 4-3 16,-8-1 2-16,-14 3 7 0,-7 6 2 15,-13 4 5-15,0-2-1 16,3-1-7-16,4-5-5 16,9-6-9-16,8 1-5 15,11-4-1-15,-1 2 2 16,3 4 1-16,-5 2 3 15,-12 6 6-15,-6 0 7 16,-19 4 11-16,-7-3 4 16,-8-5-21-16,0-5-46 0</inkml:trace>
  <inkml:trace contextRef="#ctx0" brushRef="#br0" timeOffset="140295.324">2793 14834 784 0,'0'-3'440'0,"1"-7"-1"15,13 7-286-15,13 1-85 16,9-2-13-16,11 4-32 15,-3 1-1-15,-6 0-9 16,-2 4-11-16,-14-3-97 16,-4 3-86-16</inkml:trace>
  <inkml:trace contextRef="#ctx0" brushRef="#br0" timeOffset="140426.5385">2855 14947 1148 0,'15'5'480'0,"17"0"-293"16,12 5-55-16,0-7-67 16,3 0-25-16</inkml:trace>
  <inkml:trace contextRef="#ctx0" brushRef="#br0" timeOffset="141132.7176">3577 14389 983 0,'1'-10'458'0,"0"-9"-206"16,0 17-77-16,-3 24-82 16,2 24-55-16,0 23-48 15,-3 11 7-15,5 13 2 16,0-1 2-16,0-2 9 15,5-10 3-15,3-23 2 16,0-19 2-16,0-27-23 0,5-10-28 16,1-22-57-16,1-11-12 15,9-13 13-15,-3 1 14 16,-6 3 41-16,-2 8 5 16,-10 17 1-16,-6 6 7 15,-11 13 14-15,-6 9 13 16,-10 5 12-16,3 4 4 15,5-4-1-15,6-1-3 0,14-3 10 16,4-2 7-16,12 1 18 16,3-4 0-16,11 2-7 15,3-2-3-15,6 3-10 16,6 4-6-16,-3-7-3 16,2-1-1-16,-9-11 5 15,-7-5 7-15,-10-7 6 16,-4-2 0-16,-12-4-6 15,-5-3-5-15,-4 7-10 16,-11-2-8-16,-1 12-14 16,2 8-8-16,-12 11-15 15,8 9-7-15,3 12 10 16,6 1 10-16,18 5 18 16,6-3 14-16,15-8 9 15,8-4 1-15,1-10-1 16,8-4-3-16,6-9-26 15,2-1-47-15</inkml:trace>
  <inkml:trace contextRef="#ctx0" brushRef="#br0" timeOffset="141657.596">4699 14943 748 0,'3'2'301'0,"23"3"-158"0,23 3-108 16,39 1-26-16,29-5 45 0,49-3 40 16,23-2 7-1,44-2 0-15,14 3-35 16,10 1-40-16,-5 6-8 0,-21 0 0 15,-21-3-1-15,-44 3-20 16,-20-2-37-16</inkml:trace>
  <inkml:trace contextRef="#ctx0" brushRef="#br0" timeOffset="142103.8342">4871 14010 845 0,'0'-18'378'0,"4"-9"-135"15,-1 5-44-15,1 16-64 16,0 14-29-16,0 21-76 16,-2 15-24-16,0 24 0 15,-2 9 3-15,-1 20 4 16,-4 7 0-16,2-9 2 16,0-8 2-16,-2-26-47 15,5-13-65-15</inkml:trace>
  <inkml:trace contextRef="#ctx0" brushRef="#br0" timeOffset="142530.5979">5248 14342 618 0,'5'-6'361'0,"2"-7"-51"16,-3 4-103-16,0 1-20 16,-8 1-38-16,-3 1-17 15,-11-5-33-15,-6 2-14 0,-6 0-38 16,-2 8-18-16,-2 6-35 16,8 4-12-16,2 10-14 15,8 0-4-15,9 7 1 16,4-2 5-16,17 0 14 15,3-6 9-15,13-8 10 16,4-5 7-16,-3-9 5 16,-1-5 2-16,-4-6-2 15,-5-3-5-15,-7 3-7 16,-5 5-3-16,-8 6-11 16,-2 6-2-16,-8 14-6 15,-2 6 0-15,1 17 7 16,2 6 3-16,7-1 6 15,1 1 3-15,6-11 2 16,3-6-6-16,3-2-153 16</inkml:trace>
  <inkml:trace contextRef="#ctx0" brushRef="#br0" timeOffset="142878.2592">5412 14581 870 0,'6'-8'398'0,"6"-10"-150"15,6 1-73-15,-2 6-60 16,1 8-33-16,-3 6-53 15,0 11-16-15,-5 7-3 16,-9 0 6-16,-12 6 6 16,-8-4 1-16,-1 5-3 15,1-4-3-15,11-3-7 16,6-4-2-16,6-10 0 16,9 0-1-16,3-6 1 15,7 0-1-15,3-1 1 16,4-3-35-16,1-4-319 15</inkml:trace>
  <inkml:trace contextRef="#ctx0" brushRef="#br0" timeOffset="143112.5456">5701 14002 1053 0,'4'-21'501'0,"-1"-15"-197"15,4 23-145-15,-2 12-45 0,-3 24-73 16,0 12-35-16,2 23-10 16,0 12 4-16,0 22 4 15,-1 13 2-15,1 5 1 16,-2-7 0-16,2-12 5 16,-2-18 2-16,5-22-7 15,0-7-38-15,2-24-168 16</inkml:trace>
  <inkml:trace contextRef="#ctx0" brushRef="#br0" timeOffset="143261.8261">6034 14522 1536 0,'-2'-4'571'0,"0"-3"-455"15,4 4-66-15</inkml:trace>
  <inkml:trace contextRef="#ctx0" brushRef="#br0" timeOffset="143617.051">6196 14025 972 0,'-1'0'469'16,"-3"-2"-176"-16,1 17-176 16,-1 11-56-16,2 27-37 15,2 16 3-15,0 24-2 16,2 15 1-16,-2-14-1 16,0-5-6-16,3-24 3 15,0-16 5-15,7-12-116 16,1-11-176-16</inkml:trace>
  <inkml:trace contextRef="#ctx0" brushRef="#br0" timeOffset="144022.717">6622 14382 981 0,'-4'-21'475'16,"-3"-14"-193"-16,-3 6-122 16,-2 6-27-16,-6 10-67 15,-8 4-23-15,-1 9-29 16,0 3-14-16,4 6-19 16,3 4-6-16,10 9-6 15,1-4 0-15,9 3 9 16,7 5 7-16,4-9 12 15,9 1 6-15,4-11 7 16,-3-7 0-16,5-4 2 16,-6-7-2-16,-5-1-1 15,-2 1 0-15,-8 3-9 16,-2 5-2-16,-5 10-1 16,0 10-1-16,2 17 4 15,1 8 4-15,4 8-2 16,1-3-1-16,-1-8 3 0,3-4 2 15,2-9 1-15,0-4-55 16</inkml:trace>
  <inkml:trace contextRef="#ctx0" brushRef="#br0" timeOffset="144350.4502">6790 14509 651 0,'15'-5'391'15,"6"1"-16"-15,3 2-244 16,-3 7-27-16,-8 3-52 16,1 3-10-16,-9 2-11 15,-7-1-4-15,-3 2-5 16,-8 0-3-16,0-5-1 15,4 2-1-15,4-4-10 16,5-3-6-16,5-2-5 16,2-1-3-16,7 4 0 15,-4 1 1-15,-1 4 1 16,3 5 2-16,-17 1 6 16,-2 1 4-16,-9 2-17 15,-10-5-75-15</inkml:trace>
  <inkml:trace contextRef="#ctx0" brushRef="#br0" timeOffset="144581.3065">7034 14056 1070 0,'8'-20'512'0,"9"-16"-170"15,-3 8-78-15,-5 18-94 16,-2 9-51-16,-2 19-86 15,2 12-32-15,0 23-21 16,1 10 4-16,-1 25 10 16,3 11 6-16,4-2 5 15,1-2 26-15,-1-18-130 16,-6-8-64-16</inkml:trace>
  <inkml:trace contextRef="#ctx0" brushRef="#br0" timeOffset="145113.7148">5585 15344 820 0,'2'1'406'16,"5"6"-112"-16,6 20-155 16,2 16-42-16,2 12-22 15,-2 4-18-15,-6-5-15 16,-4-10-9-16,-5-7-6 15,-5-9 1-15,3-16 14 16,-3-8 12-16,3-16 7 16,1-7-1-16,3-18-22 0,9-1-15 15,10-10-22 1,7-1-8-16,14 6 2 0,1 3 1 16,6 14 2-16,-9 9 3 15,-6 16-40-15,-7 4-65 16</inkml:trace>
  <inkml:trace contextRef="#ctx0" brushRef="#br0" timeOffset="145417.0278">6105 15285 1058 0,'9'-16'445'15,"4"-12"-235"-15,13 12-103 16,3 1-13-16,-1 15-31 16,-1 6-24-16,-9 9-18 15,-7 5-2-15,-12 7 0 16,-8 0 2-16,-8 5 0 16,-2 0-4-16,5-2-7 15,5-2-2-15,11-9-3 16,9-2 4-16,9-10 8 15,3-4 3-15,9-2-1 16,-4-1-5-16,0 0 27 0,1 1-63 16</inkml:trace>
  <inkml:trace contextRef="#ctx0" brushRef="#br0" timeOffset="145811.4154">7429 14934 1134 0,'4'-2'419'0,"7"-4"-330"15,10 4-31-15,20-5-38 0,7 0-5 16,13 2-10-16,0-1 17 16,-10 6-126-16,-13 2-85 15</inkml:trace>
  <inkml:trace contextRef="#ctx0" brushRef="#br0" timeOffset="145956.7821">7525 15053 988 0,'2'2'439'0,"12"2"-196"16,8-4-85-16,19 0-57 15,7 0-36-15,10 0-13 16,4 1-70-16</inkml:trace>
  <inkml:trace contextRef="#ctx0" brushRef="#br0" timeOffset="146702.2343">8361 14234 1008 0,'-2'3'412'0,"-9"9"-261"15,5 18-67-15,4 37-77 16,0 12 0-16,6 16 0 15,5 5 0-15,-1-12 4 16,1-2 4-16,1-16 5 16,-1-12 4-16,1-23 5 15,1-15-16-15,-3-20-46 16,-1-8-28-16,6-18-60 16,2 0-13-16,10-10 5 15,5 0-14-15,0 7 29 16,-1 3 25-16,-11 15 30 15,-8 4 42-15,-11 9 22 16,-12 5 3-16,-9 6 28 16,-2 2 5-16,-3 1 3 15,6-1-1-15,12-3-9 16,5 2 0-16,12-1 6 16,4-3 3-16,8 4-10 15,5-2-6-15,4 1-11 16,2 1-3-16,3-1-4 15,-3-1 1-15,-2-4 5 16,-1 0 3-16,1-13 4 0,-2-3 2 16,-1-10-4-16,-3-6-2 15,-6 0-4-15,-6 1 2 16,-7 4 26-16,-8 2 9 16,-9 8 8-16,-2 5-2 15,-7 7-28-15,-4 7-13 16,1 12-12-16,0 6-4 0,7 9 10 15,10 2 12-15,10-4 17 16,9-2 17-16,12-7 20 16,3-6 2-16,8-6-5 15,2-5-11-15,3-9-8 16,-3-4-67-16</inkml:trace>
  <inkml:trace contextRef="#ctx0" brushRef="#br0" timeOffset="147900.6391">9392 14999 269 0,'-19'1'166'0,"-13"1"-14"16,9 1 13-16,17-1 1 16,13-1-19-16,21 0-9 15,21 3-15-15,41 0-35 16,24 1 5-16,58 2-9 16,23-3-2-16,53 3-12 15,19-2-20-15,27 0-26 16,8 1-7-16,-2-1-5 15,-7 2-3-15,-36 3-2 16,-17 1 18-16</inkml:trace>
  <inkml:trace contextRef="#ctx0" brushRef="#br0" timeOffset="148381.7619">9680 14100 807 0,'0'-12'410'16,"2"-4"-112"-16,-2 9-90 15,-2 19-114-15,1 14-44 16,-3 28-65-16,3 19 8 16,1 27 9-16,2 4 6 15,1-8 3-15,-2-10 1 16,2-24 30-16,-3-13-62 15,-2-16-189-15</inkml:trace>
  <inkml:trace contextRef="#ctx0" brushRef="#br0" timeOffset="148797.6707">10081 14442 571 0,'2'-9'367'0,"2"-7"25"16,0 1-176-16,-1 1-85 15,-3 1-18-15,-4 2-26 16,-6-3-13-16,-7 3-27 16,-5 3-19-16,-8 5-32 15,-1 4-10-15,-3 8-11 16,8 5-3-16,1 7-10 15,12 4 0-15,13 6 5 0,1-4 3 16,19-4 19 0,5-7 7-16,10-8 11 0,5-7 4 15,-5-1 4-15,0-3 2 16,-12-6 1-16,-3 3 0 16,-9 1-3-16,-6-3 5 15,-6 8-4-15,-3 6 0 16,-5 8 1-16,2 8-8 15,0 9-2-15,1 0-2 0,3 5-4 16,1 1 0-16,3 1-34 16,3 1-122-16</inkml:trace>
  <inkml:trace contextRef="#ctx0" brushRef="#br0" timeOffset="149089.5101">10248 14637 851 0,'12'-1'330'0,"10"-5"-235"16,2 2-3-16,2 8-11 15,-5 2-14-15,-4 4-11 16,-9 5-4-16,-8 2 12 0,-8-1 5 15,-9 3 4-15,1 1-7 16,-1-6-26-16,11 3-13 16,8-7-17-16,7-2-3 15,6 0 1-15,3-4 2 16,5-6-33-16,1 0-43 16</inkml:trace>
  <inkml:trace contextRef="#ctx0" brushRef="#br0" timeOffset="149322.741">10623 14048 1065 0,'0'-4'509'0,"0"-6"-208"16,0 9-131-16,1 15-112 15,-2 7-34-15,-1 27-19 16,0 7-2-16,1 32 0 15,0 9 1-15,0 9 0 16,-3-2 1-16,1-21 4 16,2-11 2-16,2-17 2 15,2-9-2-15,6-18-72 16,-1-12-40-16</inkml:trace>
  <inkml:trace contextRef="#ctx0" brushRef="#br0" timeOffset="149478.6103">10845 14602 1243 0,'0'-3'602'0,"2"-5"-231"16,-1-2-159-16,1 8-144 16,1-1-67-16,6 6-632 15</inkml:trace>
  <inkml:trace contextRef="#ctx0" brushRef="#br0" timeOffset="149875.7327">11094 14149 960 0,'-1'-2'466'16,"-2"2"-207"-16,-2 6-102 16,4-6-107-16,-1 30-32 15,-2 77 3-15,8-24 1 0,1 8 4 16,1-2 0 0,0-12-1-16,-1-14-3 0,0-15-1 15,2-5 12 1,1-18-87-16,3-6-129 0</inkml:trace>
  <inkml:trace contextRef="#ctx0" brushRef="#br0" timeOffset="150329.7788">11489 14584 798 0,'5'-8'365'0,"2"-14"-124"15,0-1-38-15,-7 3-27 0,-7-6-10 16,-5-1-50-16,-7 2-21 16,-3 1-39-16,-1 9-27 15,-3 10-41-15,-1 5-13 16,5 9-20-16,3 7-2 15,6 5 8-15,4 3 7 16,9 3 13-16,6-4 8 16,7-5 11-16,7-3 5 15,4-10 7-15,-1-4 3 0,-1-4-8 16,1-5-7-16,-8-3-10 16,0 3-2-16,-6 0 3 15,-4 1-3-15,-4 9-14 16,-2 2-7-16,-2 10 2 15,0 8 6-15,3 6 22 16,0 4 5-16,1 4 3 16,5 1 0-16,-5 1 1 15,4 0 1-15,-2-3 18 16,-3-8-47-16,4-8-452 16</inkml:trace>
  <inkml:trace contextRef="#ctx0" brushRef="#br0" timeOffset="150637.9058">11641 14682 633 0,'13'-7'340'0,"5"-5"-59"15,2 5-148-15,0 4-16 16,-10 3-38-16,-1 5-17 15,-8 1-20-15,-5 4-5 16,-1 0-8-16,-5 0-5 16,2 1-10-16,-1-4-6 15,13 2-5-15,3-2 0 16,6 2-3-16,9 0 1 0,-4 2-4 16,-3 5 2-16,-10 3 17 15,-8 3 9-15,-13 1 16 16,-2 0 1-16,-7-9-9 15,1-6-49-15</inkml:trace>
  <inkml:trace contextRef="#ctx0" brushRef="#br0" timeOffset="150912.6693">11879 14108 1082 0,'0'-2'467'16,"3"4"-283"-16,-1 8-58 15,-2 15-87-15,1 16-29 16,3 28-4-16,3 17-1 16,1 15 2-16,-1 2 2 15,-5-8-1-15,-1-9 1 16,1-12 3-16,2-10 2 15,2-19 3-15,-2-11 3 0,-3-17 5 16,-1-6 10-16,0-13-58 16</inkml:trace>
  <inkml:trace contextRef="#ctx0" brushRef="#br0" timeOffset="156567.7414">10666 15629 735 0,'1'-9'340'0,"-2"-12"-119"15,-5-3-33-15,-12 2-37 16,-6-1-5-16,-9 6-39 15,-5 4-17-15,-1 13-62 16,4 7-23-16,7 15-37 16,6 8-8-16,13 10 5 15,7 1 5-15,12-4 17 16,10-5 8-16,12-14 8 16,5-6 5-16,7-15 4 15,-4-7 3-15,-6-9 6 16,-6-2 2-16,-10 2-2 15,-6 6 12-15,-8 5 5 16,-6 5 1-16,-3 14-1 0,0 5-16 16,4 11-15-16,5 5-6 15,5-7-72-15,6-5-102 16</inkml:trace>
  <inkml:trace contextRef="#ctx0" brushRef="#br0" timeOffset="156985.4497">10806 15347 867 0,'1'-7'370'0,"2"-4"-207"16,8-3-47-16,8 4-53 16,0 4-7-16,9 6-13 15,-4 3-2-15,-3 7-7 16,-7 8 2-16,-14 6 13 0,-10 6-1 15,-7 6-8-15,-1-1-9 16,-2-5-18-16,6-2-6 16,11-14-5-16,4-3 0 15,16-7 2-15,4-2 1 16,12 0 0-16,0 0 13 16,4 1 10-16,0-3 2 15,-6 1 26-15,-6 0-34 0</inkml:trace>
  <inkml:trace contextRef="#ctx0" brushRef="#br0" timeOffset="160431.8229">12506 14994 862 0,'5'-1'360'0,"13"1"-187"0,10-1-75 16,15 6-34-16,4-2-20 16,9 5-17-16,-7-2-65 15</inkml:trace>
  <inkml:trace contextRef="#ctx0" brushRef="#br0" timeOffset="160601.5816">12567 15111 570 0,'-3'1'335'0,"6"1"17"15,14 0-103-15,14 0-90 16,9 0-30-16,13 0-84 16,2 2-21-16,1 0-141 15</inkml:trace>
  <inkml:trace contextRef="#ctx0" brushRef="#br0" timeOffset="161173.5451">13640 14836 597 0,'8'-5'323'0,"4"-9"-76"16,-9-4-38-16,-3-2-67 16,-2-2-24-16,-9-2-35 15,3 2-17-15,-10 2-29 16,-6 4-12-16,-9 9-17 16,0 7-10-16,-3 11-15 15,4 7-3-15,11 6-1 16,6-1 2-16,15 2 2 15,7-2 2-15,15-2 3 16,6-2 4-16,8-8 5 0,0-4 2 16,-2-6 3-16,-4-1 1 15,-10 1-3-15,0 7-4 16,-5 12-5-16,0 7-1 16,-5 9 5-16,-4 3 5 15,-9-4 6-15,-8-1 3 16,-9-9 3-16,-5-1-1 15,-9-9 4-15,-4-8 0 16,0-13-31-16,1-4-18 16,11-8-66-16,10 4-58 15</inkml:trace>
  <inkml:trace contextRef="#ctx0" brushRef="#br0" timeOffset="161332.7597">13927 14975 1206 0,'-1'-3'544'15,"-1"1"-259"-15,-5-7-184 16,5 9-56-16,4-1-184 16</inkml:trace>
  <inkml:trace contextRef="#ctx0" brushRef="#br0" timeOffset="161624.0277">14125 14942 420 0,'10'-15'297'16,"1"-19"47"-16,1-3-51 15,-3-2-51-15,-2 1-24 0,-2 9-50 16,-2 5-22 0,-3 12-39-16,0 9-35 0,0 10-45 15,1 9-17-15,1 15-19 16,2 11 6-16,0 18 1 16,4 4 1-16,-1-2 1 15,-2-7 15-15,1-12-124 16,-2-10-104-16</inkml:trace>
  <inkml:trace contextRef="#ctx0" brushRef="#br0" timeOffset="161943.5391">14613 14773 938 0,'-13'-12'455'16,"-16"-7"-149"-16,-1 4-117 16,-6 10-89-16,-1 6-41 15,2 14-54-15,3 6-15 16,10 16-4-16,9 7 2 16,13 9 10-16,7 1 4 15,15-9 4-15,8-6 1 0,10-14 8 16,6-8 16-16,-2-13 32 15,-5-5 4 1,-10-15 42-16,-6-9-7 0,-10-15-23 16,-4-7-2-16,-12-12-61 15,-5 2-42-15,-10 7-165 16</inkml:trace>
  <inkml:trace contextRef="#ctx0" brushRef="#br0" timeOffset="162407.3977">14890 14517 770 0,'0'-9'419'16,"-2"-13"-89"-16,0-1-80 15,-4-1-94-15,-2-2-22 16,-2 4-51-16,-5 4-26 16,-6 7-45-16,0 9-28 15,-2 9-17-15,4 7-2 16,6 8 7-16,5 3 3 0,12 4 8 15,1-6 4-15,8-6 10 16,2-4 3-16,1-11 5 16,4 3 1-16,-3-7 2 15,1-1 0-15,-1 3-3 16,-4-2-5-16,5 8-9 16,-2 2-4-16,1 6 2 15,-1 6 3-15,-7 0 12 16,-6 0 16-16,-11-3 16 15,-11-3 3-15,-8-4 1 16,-3 1 2-16,0-9-89 16</inkml:trace>
  <inkml:trace contextRef="#ctx0" brushRef="#br0" timeOffset="162740.8609">15226 15082 1184 0,'-3'0'560'16,"-4"-2"-214"-16,5 2-232 15,2 0-32-15,0-2-90 16</inkml:trace>
  <inkml:trace contextRef="#ctx0" brushRef="#br0" timeOffset="163329.9019">15964 15009 803 0,'-37'-1'327'0,"-28"6"-184"0,14 2-104 16,36-3-50-16,22 4-5 15,47-8 1-15,29 0 2 16,46-2 35-16,44 0 31 15,56-4 20-15,28-3 3 16,64 4 11-16,6 3-19 16,9 1 13-16,5 3 13 15,-30 4-12-15,-19 2-6 16,-43 4-32-16,-25 3-12 0</inkml:trace>
  <inkml:trace contextRef="#ctx0" brushRef="#br0" timeOffset="166185.6717">16150 14528 816 0,'-10'-21'357'0,"-2"-22"-166"0,6-4-67 16,14 4-49-16,9 10-11 16,10 11-12-16,9 7-8 15,4 17-5-15,2 11-10 16,-2 18-25-16,-6 9-2 15,-15 6 1-15,-13 0 1 16,-24 0 3-16,-15-3 3 16,-17-6 3-16,-2-1 2 15,2-14 5-15,7-6 3 0,10-14-11 16,12-4-8-16,7-7-9 16,4-1-9-16,12 2-13 15,4 0 7-15,5 5 9 16,8 3 2-16,7 6 19 15,4 0-4-15,14 12-4 16,-1-3 1-16,-4 3 0 16,-5 3 3-16,-14-6 6 15,-5-1-78-15</inkml:trace>
  <inkml:trace contextRef="#ctx0" brushRef="#br0" timeOffset="167056.4873">16562 14583 1004 0,'-1'0'469'0,"1"0"-176"0,1 0-135 16,-1 0-85-16,0 0-31 16,0 0-89-16,0 0-58 15</inkml:trace>
  <inkml:trace contextRef="#ctx0" brushRef="#br0" timeOffset="167397.8814">16795 14579 599 0,'6'-17'384'16,"6"-11"-61"-16,-3-10-42 16,-3 0-25-16,-3-1-68 15,-3 3-31-15,-1 13-47 16,1 8-30-16,-2 20-54 16,-1 11-18-16,0 21-26 15,-1 14 2-15,4 8 9 16,0 3 2-16,3-7 5 15,0-8 3-15,3-6-101 0,4-7-96 16</inkml:trace>
  <inkml:trace contextRef="#ctx0" brushRef="#br0" timeOffset="167711.7366">17187 14444 1081 0,'-20'-22'531'16,"-12"-12"-184"-16,1 3-192 16,-1 9-53-16,8 15-84 15,0 7-25-15,1 22-27 16,4 8 2-16,4 16 11 16,4 7 7-16,8 1 10 15,3-3 2-15,14-9 3 16,6-7 2-16,11-13 3 15,6-5 3-15,1-17 28 16,2-6 19-16,-3-12 27 16,-8-6 6-16,-18-8-20 15,-8-4-18-15,-21-5-43 16,-2-1-53-16,-6-1-164 16,3-1-431-16</inkml:trace>
  <inkml:trace contextRef="#ctx0" brushRef="#br0" timeOffset="167943.9919">17054 14134 629 0,'3'-4'396'15,"10"-5"17"-15,9 5-256 16,13-2-35-16,13 6-64 16,-1 2-27-16,4 4-14 15,-8 2-96-15</inkml:trace>
  <inkml:trace contextRef="#ctx0" brushRef="#br0" timeOffset="168392.8732">17655 14032 739 0,'-2'-4'394'0,"-5"-6"-108"0,-4 6-106 15,-9-5-35-15,-2 2-65 16,-1 7-31-16,5 9-42 15,0 9-16-15,1 7-18 16,9 7-1-16,-2 2 1 16,10 0 11-16,10 1 11 15,0-4 5-15,8-10 6 16,-1-5 13-16,0-14 57 16,-2-5 30-16,-6-10 40 15,-3-2-3-15,-12-1-59 16,-7 0-34-16,-6 7-94 15,-2 5-25-15</inkml:trace>
  <inkml:trace contextRef="#ctx0" brushRef="#br0" timeOffset="168973.1692">17612 14636 1252 0,'1'0'493'0,"0"-1"-358"16,0-2-40-16,-1 2-86 16,0 0-95-16</inkml:trace>
  <inkml:trace contextRef="#ctx0" brushRef="#br0" timeOffset="169574.6907">18293 14403 662 0,'-5'0'297'0,"-10"-1"-146"16,-7 1-67-16,-10 0-58 16,-5 0-11-16,-2-2-9 15,2-2 1-15,7-2-44 16,6-1-9-16,9 1-6 16,2 3-3-16,8 3 39 15,-1 2 6-15,1 5 27 16,4 4 20-16,-1 9 27 15,-2 3 8-15,3 7-17 16,-7-1-13-16,8-2-20 16,2-2-3-16,2-10 3 15,6-5 6-15,3-10 16 16,1-4 1-16,13 0-5 16,6-3-8-16,6 9-12 15,5 2-3-15,-3 8-2 16,-2 5 2-16,-13 1-3 15,-10 4 4-15,-18 1 24 16,-13-2 3-16,-21 2 1 16,-7-4-1-16,-8-7-15 0,3-4-5 15,8-10-76-15,9-6-58 16,7-8-202-16</inkml:trace>
  <inkml:trace contextRef="#ctx0" brushRef="#br0" timeOffset="169750.4608">18526 14606 1419 0,'-5'-3'548'0,"-1"-2"-409"15,3 0-52-15,2 3-113 16,1-1-109-16</inkml:trace>
  <inkml:trace contextRef="#ctx0" brushRef="#br0" timeOffset="170033.014">18676 14656 697 0,'7'-6'341'16,"6"-14"-90"-16,2-1-47 16,-2-4-18-16,0-6-8 15,-2-4-23-15,1-5-14 16,-1 3-27-16,-3 5-20 16,-4 12-36-16,-2 12-21 15,-2 21-33-15,-1 11-4 16,0 20-9-16,0 5 5 15,2 5 4-15,6 1 0 0,3-8-54 16,2-1-69-16</inkml:trace>
  <inkml:trace contextRef="#ctx0" brushRef="#br0" timeOffset="170353.4253">19260 14490 1149 0,'-10'-10'494'0,"-16"-8"-266"16,1 3-53-16,-3 10-84 16,-2 5-35-16,-1 14-50 0,-1 7-10 15,7 11-3-15,4 6 0 16,12 3 3-16,8 4 1 15,9-5 3-15,8-6 2 16,17-8 8-16,8-9 3 16,3-11 34-16,4-8 14 15,-9-11 12-15,-6-7 3 16,-8-8-26-16,-9-2-11 16,-15-5-46-16,-8-5-54 0,-13-5-207 15</inkml:trace>
  <inkml:trace contextRef="#ctx0" brushRef="#br0" timeOffset="170546.2029">19092 14200 1191 0,'10'-5'444'0,"25"-3"-337"15,12 0-63-15,25 8-20 16,-1 1-13-16,-2 7-37 16,-9 2-89-16</inkml:trace>
  <inkml:trace contextRef="#ctx0" brushRef="#br0" timeOffset="170854.5441">19899 14080 1033 0,'-12'-3'438'0,"-18"-3"-261"16,-7 5-55-16,5 1-81 16,-7 7-26-16,8 6-23 15,2 8-5-15,5 9 3 16,10 4 3-16,11 1 9 15,4 0 4-15,16-1 18 16,8-2 5-16,9-12 21 16,4-4 19-16,-2-16 39 15,-10-8 1-15,-11-9 14 16,-11-5-16-16,-28-5-61 16,-11 1-12-16,-21 9-49 15,-2 5-53-15</inkml:trace>
  <inkml:trace contextRef="#ctx0" brushRef="#br0" timeOffset="171382.9992">19045 15073 849 0,'8'0'344'0,"16"-2"-188"0,10 0-13 16,26 2-27-16,10 0-23 15,9 4-59-15,-3 5-16 16,-14 7-31-16,-7-5-48 15</inkml:trace>
  <inkml:trace contextRef="#ctx0" brushRef="#br0" timeOffset="171963.8958">17212 15193 807 0,'-21'1'407'0,"-23"11"-66"15,-6 11-241-15,-4 32-76 16,5 15-4-16,13 20-15 16,13 3-3-16,30-4 2 15,16-8 0-15,22-14 0 16,9-11-1-16,13-21-48 16,0-15-75-16</inkml:trace>
  <inkml:trace contextRef="#ctx0" brushRef="#br0" timeOffset="172247.1074">17550 15500 956 0,'-11'-14'386'16,"-11"-7"-245"-16,-6 7-37 15,-7 14-48-15,2 11-29 16,1 15-36-16,9 8-9 15,17 9 4-15,7 1 6 0,22-3 8 16,9-5 9-16,9-11 18 16,5-9 7-16,-4-16 68 15,-4-5 28-15,-12-17 24 16,-8-7 6-16,-15-6-59 16,-10-2-29-16,-16 2-49 15,-3-1-20-15,-4 11-125 16,3 6-116-16</inkml:trace>
  <inkml:trace contextRef="#ctx0" brushRef="#br0" timeOffset="172417.8708">17790 15710 1050 0,'-1'0'537'0,"0"0"-121"0,1-1-212 15,0 0-105-15,0 0-41 16,0 0-146-16,2-1-97 16</inkml:trace>
  <inkml:trace contextRef="#ctx0" brushRef="#br0" timeOffset="172653.5593">17952 15613 993 0,'7'-16'468'0,"2"-15"-202"0,3-2-92 15,-2-1-22-15,-1 9-40 16,-1 6-17-16,-5 12-28 16,2 6-22-16,-1 13-33 15,-1 5-11-15,-1 15-8 16,-1 9 2-16,3 3 5 15,2 2 1-15,1-3-53 16,3-3-84-16</inkml:trace>
  <inkml:trace contextRef="#ctx0" brushRef="#br0" timeOffset="172874.9359">18218 15248 1119 0,'17'10'419'16,"25"24"-301"-16,0 12-35 15,5 21 19-15,-7 5 10 0,-12 3-1 16,-11-6-7 0,-22-10-39-16,-10-5-19 0,-20-6-27 15,-7-5-3 1,-3-11-75-16,6-14-72 0</inkml:trace>
  <inkml:trace contextRef="#ctx0" brushRef="#br0" timeOffset="173249.7203">18518 15217 989 0,'4'-8'418'0,"6"-5"-194"0,6 1-68 15,8 9-50-15,2 3-15 16,2 9-52-16,-4 4-15 15,-12 6-6-15,-10 3 1 16,-15 4 4-16,-8-1-1 16,-6 2-1-16,3-2-4 15,9-3-9-15,8-4 0 16,15-4 3-16,7-2 5 16,17-8 6-16,7 1-1 0,8-6-5 15,2 0-5 1,-5 1-45-16,-6-5 85 0</inkml:trace>
  <inkml:trace contextRef="#ctx0" brushRef="#br0" timeOffset="174311.4563">20031 14928 850 0,'0'-11'358'0,"12"-10"-197"16,2-2-71-16,13 5-25 0,1 2 4 15,-1 6-7-15,-5 9-5 16,-7 9-24-16,-3 10-18 16,-7 7-6-16,2 3 1 15,3-1 4-15,5 0 1 16,15-6 5-16,6-8 2 15,8-11 4-15,-4-7 7 16,-9-14 11-16,-9-2 4 0,-17-3-12 16,-10 4-33-16,-12 12-103 15,-10 7-86-15</inkml:trace>
  <inkml:trace contextRef="#ctx0" brushRef="#br0" timeOffset="174564.6257">20027 15164 790 0,'0'0'346'16,"-4"-1"-156"-16,11 1-87 15,-7 0 4-15,21-2 2 16,56 0-11-16,-11 1-32 15,4 1-21-15,-5 3-23 16,-6 1-4-16,-22 0 4 0,-10 1 3 16,-13-5 0-16,-5 4-4 15,-5-1-35-15</inkml:trace>
  <inkml:trace contextRef="#ctx0" brushRef="#br0" timeOffset="180947.5294">21253 14889 602 0,'3'-14'342'0,"0"-7"-63"0,0-6-91 15,-2-4-17-15,-4 2-30 16,-4 3-10-16,-6 0-37 16,-8 8-21-16,-4 7-50 15,-3 8-28-15,-4 12-30 16,2 7-6-16,5 10 1 16,3 4 5-16,17 3 13 15,7-1 7-15,12-6 9 16,7-6 6-16,5-9 5 15,4-9 3-15,2-8 6 16,-2-3 3-16,-7-5 7 16,-5 2 5-16,-13 4 14 15,-2 1-14-15,-3 9-31 16,-3 8-11-16,-1 13-25 16,-2 11 5-16,0 10 19 15,-1-1 2-15,-5 5 18 16,-4-6 22-16,-13-8 17 0,-4 0 7 15,-5-13 4-15,-2-8-7 16,8-12 5-16,2-9-1 16,13-9-20-16,4-3-18 15,8 2-62-15,8 3-59 16,14 5-353-16</inkml:trace>
  <inkml:trace contextRef="#ctx0" brushRef="#br0" timeOffset="181106.8412">21394 15205 1286 0,'-2'-2'547'16,"-2"-2"-269"-16,8 4-205 15,-4 0-112-15</inkml:trace>
  <inkml:trace contextRef="#ctx0" brushRef="#br0" timeOffset="181529.6213">21845 14864 1068 0,'-10'-8'459'0,"-12"-8"-247"15,-3 1-40-15,-10 7-78 16,2 8-41-16,0 14-63 15,-3 10-17-15,6 17-8 16,6 11-1-16,9 2 12 16,6 2 7-16,17-11 4 15,9-7 3-15,24-14 5 16,10-8 3-16,13-11 38 16,-5-12 42-16,-12-12 61 15,-13-7 28-15,-19-12 7 16,-6-4-21-16,-18-10-49 15,-7-1-31-15,-14 7-59 16,-2 8-6-16,-3 22-112 16</inkml:trace>
  <inkml:trace contextRef="#ctx0" brushRef="#br0" timeOffset="182173.5157">22478 14722 933 0,'0'-3'426'0,"0"0"-226"16,0 8-96-16,-1-5-90 16,0 21-23-16,-4 59 12 15,3-23 12-15,2 13 7 16,-2-6 1-16,-2-16 0 15,-1-8 4-15,2-18 19 16,-4-10 18-16,0-18 17 16,2-9-3-16,2-14-19 0,3-10-18 15,3-19-20 1,-3-12-2-16,1-9-7 0,4 7-5 16,2 19-14-16,3 14-8 15,0 20-3-15,0 8-12 16,0 12-14-16,5 11-3 15,6 13-13-15,4 10 9 16,15 15 21-16,5 10 6 16,9 8 18-16,1 0 7 0,-3-9 7 15,-6-12 6-15,-12-18 7 16,-9-10 4-16,-7-18 23 16,-3-5 10-16,-4-16 41 15,-3-9 18-15,-8-22 14 16,-6-15 2-16,-2-6-59 15,-4 1-20-15,3 15-34 16,5 13-18-16,-3 14 6 16,7 4-8-16,0 15-64 15</inkml:trace>
  <inkml:trace contextRef="#ctx0" brushRef="#br0" timeOffset="188907.219">23671 14608 1108 0,'-7'5'445'0,"-7"7"-288"16,-4 6-34-16,-2 10-46 15,2 7-22-15,7-2-29 16,10 1-6-16,16-6-4 16,12-9-3-16,19-6 4 15,3-9 5-15,-5-8 9 16,-5-4 0-16,-19-6-51 15,-7-2-45-15,-6 0-138 16,-7-3-131-16</inkml:trace>
  <inkml:trace contextRef="#ctx0" brushRef="#br0" timeOffset="189030.6809">23811 14679 752 0,'3'6'394'0,"-3"9"-98"0,-1 0-37 15,0 12-79-15,-4 5-41 16,5 13-69-16,5 6-25 15,2-4-19-15,-2-3-20 16,3-10-178-16</inkml:trace>
  <inkml:trace contextRef="#ctx0" brushRef="#br0" timeOffset="189455.5101">23855 14354 1032 0,'-23'-8'425'0,"-40"-3"-234"16,-6 10-77-16,-18 21-63 16,-4 15-7-16,12 23-33 15,4 8-19-15,15 16-16 0,14 8 2 16,17 14 1 0,20 6 2-16,32-11 1 0,17-6 0 15,39-26 4-15,14-20 5 16,34-27 20-16,8-21 44 15,2-42 76-15,-8-15 22 16,-31-35 60-16,-23-13 14 16,-54 1-43-16,-29 4-19 15,-56 23-69-15,-20 15-60 0,-13 12-77 16,0 8-102-16</inkml:trace>
  <inkml:trace contextRef="#ctx0" brushRef="#br0" timeOffset="197569.7827">14658 13019 875 0,'-1'-4'505'0,"0"-4"1"0,2 5-396 16,-2-1-48-16,4 1-112 15,-3 2-354-15</inkml:trace>
  <inkml:trace contextRef="#ctx0" brushRef="#br0" timeOffset="198124.9461">15525 12509 523 0,'1'-3'319'16,"2"3"-24"-16,-6-2-45 16,2 2-79-16,-3 0-44 15,-23 7-57-15,-31 13-17 16,22-16-21-16,-1 4-5 15,1-5-11-15,1-5-3 16,7-1-7-16,4-2-4 16,10-2-5-16,4 3-4 0,4 3-11 15,3 1-6-15,2 9-4 16,1 4 5-16,1 4 22 16,2 2 8-16,-1 2 18 15,-2 0 0-15,-2 0-2 16,-5-2 0-16,-1-4-1 15,4-2-2-15,2-8-3 16,7-9-2-16,10-7-7 16,3-4-2-16,9 0 0 15,3 5 0-15,4 10 2 16,2 6 2-16,-2 10-5 16,-3 6 0-16,-14 6 0 15,-10 1 2-15,-14 2 10 16,-9 0-37-16,-8-5-194 15</inkml:trace>
  <inkml:trace contextRef="#ctx0" brushRef="#br0" timeOffset="198483.3045">15392 12315 974 0,'-18'-13'440'0,"-12"-6"-200"0,-10 11-140 16,-5 8-46-16,-7 25-43 16,-7 11-14-16,-5 26-15 15,3 6-2-15,12 6-5 16,12 2-1-16,29 2-3 16,12 9 3-16,25 3 11 15,12-3 4-15,16-15 13 16,9-19 4-16,16-29 5 15,3-16 18-15,10-28 54 16,-3-16 32-16,-15-38 39 16,-8-15 15-16,-32-22 4 15,-16 4-22-15,-25 16-37 16,-19 9-22-16,-30 19-55 16,-11 7-16-16,-13 18-35 15,4 10-55-15,22 17 78 16</inkml:trace>
  <inkml:trace contextRef="#ctx0" brushRef="#br0" timeOffset="199125.7536">15808 13035 735 0,'-2'-2'374'0,"-1"0"-92"15,3-5-179-15,0 6-91 16,0 0-140-16</inkml:trace>
  <inkml:trace contextRef="#ctx0" brushRef="#br0" timeOffset="199642.635">15403 12835 498 0,'0'3'323'0,"-3"4"-32"16,-10 7-95-16,-7 1-13 16,-15 1-41-16,-6 0-20 15,-5-10-30-15,2-5-31 16,13-5-52-16,10-4-49 15,16-3-169-15</inkml:trace>
  <inkml:trace contextRef="#ctx0" brushRef="#br0" timeOffset="200085.5052">16128 12369 934 0,'-2'-1'444'15,"-3"4"-191"-15,3 15-91 16,-2 22-91-16,2 12-33 16,2 22-16-16,2 5-6 15,6 5-1-15,-1-4 0 0,0-14-66 16,7-10-82-16</inkml:trace>
  <inkml:trace contextRef="#ctx0" brushRef="#br0" timeOffset="200311.4429">16317 12389 1026 0,'1'-3'474'0,"0"3"-228"15,1 7-93-15,-2-6-96 16,4 29-31-16,11 59-12 15,-6-30-5-15,4 6-2 16,0-1-2-16,-2-5 4 16,-2-7-17-16,-3-14-88 0,-1-8-69 15</inkml:trace>
  <inkml:trace contextRef="#ctx0" brushRef="#br0" timeOffset="200443.1342">16147 12709 1194 0,'20'-3'485'0,"28"-2"-330"15,5-2-35-15,5 7-58 16</inkml:trace>
  <inkml:trace contextRef="#ctx0" brushRef="#br0" timeOffset="205533.5823">1632 16545 519 0,'-10'4'289'16,"-10"17"-41"-16,-5 10-83 15,0 20-63-15,2 12-27 16,13 14-38-16,7-3-9 16,25-10-13-16,13-12 2 0,20-34 16 15,10-13 20-15,5-34 85 16,0-15 39-16,-14-19 55 16,-14-10 6-16,-30 3-50 15,-14 4-30-15,-30 18-53 16,-10 8-27-16,-16 22-53 15,-2 9-25-15,6 19-37 16,4 5-70-16,21 13-161 16</inkml:trace>
  <inkml:trace contextRef="#ctx0" brushRef="#br0" timeOffset="205780.6003">2042 16890 771 0,'2'-3'442'15,"5"3"-6"-15,-4 4-181 16,-3-4-106-16,0 0-26 16,0 20-66-16,-2 35-18 15,2-31-20-15,5-1-3 16,13-8-1-16,7-5 1 15,0-7 1-15,0-3-5 16,-3-6-141-16</inkml:trace>
  <inkml:trace contextRef="#ctx0" brushRef="#br0" timeOffset="206133.2291">3084 16783 613 0,'1'-15'372'16,"1"-21"36"-16,3 2-116 15,-5 10-43-15,-1 7-30 16,1 18-120-16,-7 13-37 16,-1 23-64-16,5 13-21 15,0 18 15-15,5 1 5 16,7-4-30-16,-1-12-68 0</inkml:trace>
  <inkml:trace contextRef="#ctx0" brushRef="#br0" timeOffset="206442.6077">3068 16492 1076 0,'-19'0'439'0,"-33"9"-268"15,-5 9-80-15,-2 18-69 16,-1 11-22-16,15 13-30 16,11 8-4-16,25 11 2 15,12 2 4-15,25-8 10 16,11-2 7-16,20-18 13 16,8-13 7-16,12-23 19 15,3-17 20-15,-4-31 55 16,0-14 20-16,-16-25 40 15,-13-11 12-15,-35-11-4 0,-21-3-4 16,-40 18-38-16,-14 10-33 16,-9 30-68-16,1 14-31 15,17 23-63-15,4 11-81 16</inkml:trace>
  <inkml:trace contextRef="#ctx0" brushRef="#br0" timeOffset="206765.1778">3483 16949 1377 0,'1'4'529'0,"-2"12"-379"0,-7 9-66 16,-9 18-37-16,-9 4 17 15,1 3-171-15</inkml:trace>
  <inkml:trace contextRef="#ctx0" brushRef="#br0" timeOffset="207122.5915">3822 16884 842 0,'-15'-12'400'0,"-15"-14"-175"16,11-5-41-16,16-5-90 16,9 2-34-16,18 8-4 15,5 3 6-15,9 12 1 16,-1 9-3-16,-7 11-31 15,-7 8-6-15,-17 8 13 16,-12 7 5-16,-23 10-1 16,-3 6-3-16,-5 1-18 15,5-9-8-15,18-11-5 16,8-7-5-16,16-12-1 16,10-1 0-16,12-4 0 15,4-6 4-15,4-4-2 0,0-3-17 16,-3-12-150-16</inkml:trace>
  <inkml:trace contextRef="#ctx0" brushRef="#br0" timeOffset="207401.4806">3979 16506 1245 0,'-35'-4'543'0,"-25"-2"-289"0,-7 19-144 15,-1 11-40-15,9 19-70 16,5 9-22-16,20 15-6 15,12 5 3-15,22 12 13 16,17 3 6-16,28-5 2 16,14-7 1-16,32-27 4 15,7-17 5-15,7-31 8 16,-5-17 4-16,-21-26 51 16,-14-12 25-16,-30-23 35 15,-14-10 16-15,-43-12-21 16,-20 4-20-16,-26 19-44 15,-5 12-25-15,7 32-89 16,6 14-79-16</inkml:trace>
  <inkml:trace contextRef="#ctx0" brushRef="#br0" timeOffset="207949.1395">4952 16786 1461 0,'8'7'3'0,"15"0"13"15,30 3 7-15,52-1 11 16,26-5 13-16,47-5 8 16,16-5-5-16,0-8-3 0,9 1-14 15,-24-1-15-15,-26 3-33 16,-34 10-153-16</inkml:trace>
  <inkml:trace contextRef="#ctx0" brushRef="#br0" timeOffset="208233.4457">5297 16994 722 0,'-6'5'271'0,"-2"2"-164"16,8 3-57-16,23-5 9 16,10-2 25-16,26-3 31 15,11-7 0-15,27-3-8 16,20-1-22-16,14 1-52 16,11 0-11-16,7-3-14 15,-11-1-72-15,-19-1-212 16</inkml:trace>
  <inkml:trace contextRef="#ctx0" brushRef="#br0" timeOffset="208446.1867">6207 16626 875 0,'14'-2'333'15,"23"2"-200"-15,8 6-70 16,8 14-7-16,-3 4 14 0,-12 11 12 15,-8 1 9-15,-25 12 23 16,-9 2-9-16,-19 6-34 16,-13 1-12-16,-15-12-40 15,-4-8-65-15</inkml:trace>
  <inkml:trace contextRef="#ctx0" brushRef="#br0" timeOffset="209247.4998">5562 16104 800 0,'-7'5'350'15,"-8"10"-156"-15,3 5-97 16,3 8-45-16,6 1-12 16,10-1-22-16,2-5-3 15,12-8 9-15,3-5-2 16,3-7 8-16,5-4-21 0,-7-9-64 15,-4-5-23-15,-6-4-18 16,-6-4 21-16,-7 1 77 16,-2 2 53-16,-4 6 63 15,-4 7 23-15,-2 11 3 16,1 9-30-16,-1 15-54 16,4 8-24-16,6 3-24 15,2 2-5-15,7-4-40 16,2-8-63-16</inkml:trace>
  <inkml:trace contextRef="#ctx0" brushRef="#br0" timeOffset="209577.5839">5588 15958 1167 0,'-26'-13'467'15,"-28"1"-316"-15,1 7-56 16,-4 19-63-16,5 14-34 16,8 16-39-16,10 6-5 15,26 12 10-15,11 6 9 16,25 10 21-16,8 1 7 16,12 2 2-16,3-6 0 0,12-29 8 15,11-16 4 1,10-32 10-16,6-19 32 0,-14-31 62 15,-11-11 30-15,-32-23 72 16,-19-5-7-16,-34 7-42 16,-20 8-29-16,-25 21-88 15,-8 13-38-15,1 25-75 16,11 14-96-16</inkml:trace>
  <inkml:trace contextRef="#ctx0" brushRef="#br0" timeOffset="210241.1767">5717 17360 450 0,'8'-5'263'0,"9"-2"-14"16,-7 3-7-16,-10-1-38 16,-2 2-32-16,-11 0-68 15,-7 1-37-15,-10 2-41 16,-5 4-10-16,-5-2-7 15,1 0-3-15,12 3-4 16,-2 1-4-16,12 6-11 16,5 1-3-16,0 1-2 15,9 1 3-15,-3 2 5 16,2-2 2-16,2-2 3 0,2-6 2 16,3-4 3-16,4-2 0 15,8-5 3-15,0-1 3 16,10-5 2-16,4 4 2 15,3 6 3-15,6 2 4 16,1 11-1-16,-4 3-1 16,-13 5 7-16,-12 5 1 15,-20 3 6-15,-13 4 3 0,-18 2-1 16,-4-4 2 0,-2-12-13-16,-2-10-35 0,9-9-82 15,5-8-60-15,8-4-219 16</inkml:trace>
  <inkml:trace contextRef="#ctx0" brushRef="#br0" timeOffset="210569.6339">5647 17201 767 0,'-30'-13'458'16,"-22"-12"14"-16,-2 11-325 15,1 8-38-15,1 17-68 16,1 12-33-16,4 22-32 16,6 11-7-16,19 20-10 0,13 7 1 15,26 7 13-15,15-1 8 16,21-7 16-16,6-9 4 16,12-24 10-16,8-17 3 15,13-41 20-15,11-22 36 16,-10-35 47-16,-7-15 16 15,-35-11 60-15,-21-5-3 16,-31 5-4-16,-19 6-16 16,-28 20-81-16,-14 13-41 0,-14 30-47 15,-4 12-50-15,16 15-117 16</inkml:trace>
  <inkml:trace contextRef="#ctx0" brushRef="#br0" timeOffset="214476.4728">7744 16450 455 0,'-1'-1'302'0,"1"-1"-28"16,-16 4-74-16,-11 6-28 15,-14 1-67-15,-9 1-24 16,-11 2-32-16,1-4-10 16,-3-2-16-16,1-1-8 15,3 1-8-15,2 2-3 16,12-1-4-16,10-1-1 0,17-3-9 15,13-2-5-15,19 0 2 16,14-1 8-16,22 1 24 16,9 5 11-16,2 3 5 15,0 4-6-15,-13 9-11 16,-12-1-3-16,-25 7 7 16,-21 3 3-16,-23 9 3 15,-11 3 2-15,-16 6-8 16,0 2-5-16,5-8-5 15,4-6-3-15,27-10-8 16,12-8-6-16,21-7-8 16,17 1-1-16,26-5 5 15,5 1 5-15,9 6 5 16,1 0 2-16,-4 1 1 16,-1-2 27-16,-3-1-153 15,-7-3-114-15</inkml:trace>
  <inkml:trace contextRef="#ctx0" brushRef="#br0" timeOffset="214749.4623">7894 16528 984 0,'0'0'431'0,"-6"3"-209"16,3 13-62-16,-1 15-70 15,0 8-17-15,4 20-26 16,-3 6-22-16,6 17-8 16,-2-3-2-16,0-7 1 15,4-14 2-15,-2-23-53 16,2-13-46-16,-1-17-137 15</inkml:trace>
  <inkml:trace contextRef="#ctx0" brushRef="#br0" timeOffset="214946.4238">7848 16555 951 0,'3'-9'390'0,"16"-3"-221"0,12 0-66 0,21-1-50 16,15 4-16 0,13 4-30-16,3 5-3 15,-10 8-129-15,-11 6-183 16</inkml:trace>
  <inkml:trace contextRef="#ctx0" brushRef="#br0" timeOffset="215142.4768">7826 16803 1033 0,'1'5'429'0,"7"0"-169"15,6 2-153-15,25 0-25 16,7-2 0-16,18 1-44 15,8-2 20-15,-2 3-143 16</inkml:trace>
  <inkml:trace contextRef="#ctx0" brushRef="#br0" timeOffset="215915.5487">8391 17088 511 0,'0'-7'275'16,"2"-9"-43"-16,-2-2-40 15,-3 2-37-15,-1-4-21 16,-5 2-45-16,-4 6-20 0,-6 5-37 16,-1 7-17-1,-6 7-20-15,-1 4-7 0,8 5-4 16,-1 0 0-16,11 3 3 16,6-1 0-16,9 0 2 15,2-8 3-15,10-4 6 16,0-5 3-16,2-8 7 15,-1-1 2-15,0-2 2 16,-6-4 1-16,-3-4-3 16,-3 3-2-16,-2 8-10 15,-2 4-5-15,-1 10 0 16,-2 6-3-16,0 0 6 16,0 7 7-16,0 7 3 15,0 0 3-15,-2 9 22 16,2-1 3-16,-4-2-1 15,3-1 0-15,1-3-15 16,0-4-4-16,5-3-12 16,-5-7-49-16</inkml:trace>
  <inkml:trace contextRef="#ctx0" brushRef="#br0" timeOffset="216353.8304">8432 17218 795 0,'4'-3'325'0,"7"-3"-199"16,6-1-21-16,7 5-44 16,5-1-18-16,3 3-30 15,2 1-7-15,-6 5-2 16,-7 0-1-16,-18 4 3 16,-7 3 2-16,-16 2 3 15,-1 1 1-15,-2-4 1 16,3-3-1-16,8-3-7 0,5-5-3 15,9 1-5-15,6 2-2 16,6-2 7-16,4 5 4 16,-1 7 6-16,-2 2 5 15,-14 6 29-15,-7 1 7 16,-20 0 4-16,-8-4-3 16,0-5-36-16,0-7-54 15,11-9-305-15</inkml:trace>
  <inkml:trace contextRef="#ctx0" brushRef="#br0" timeOffset="216628.4599">8774 17383 1204 0,'5'6'469'0,"5"8"-331"16,5 3-34-16,3 5-29 16,-2-2-29-16,2 5-26 15,-7-6-3-15,-1-3-39 16,-4 2-64-16,0-9-228 0</inkml:trace>
  <inkml:trace contextRef="#ctx0" brushRef="#br0" timeOffset="216783.1486">8921 17389 1220 0,'-11'7'519'15,"-12"11"-297"-15,-3 4-57 0,-4 6-71 16,-5 4-38-16,-9 1-33 15,0 3-12-15,5-7-64 16,8-1-50-16</inkml:trace>
  <inkml:trace contextRef="#ctx0" brushRef="#br0" timeOffset="218792.9666">9194 16898 667 0,'4'-4'338'15,"17"2"-70"-15,7 1-105 16,14 0-72-16,8 2-29 15,4 2-49-15,1 1-3 0,-4 0-121 16,-3 3-205-16</inkml:trace>
  <inkml:trace contextRef="#ctx0" brushRef="#br0" timeOffset="218988.5071">9199 17043 1010 0,'13'1'410'0,"17"0"-247"16,9 0-18-16,17-1-27 16,6 3-31-16,6-6-39 15,-2 0-14-15,-13-2-93 16</inkml:trace>
  <inkml:trace contextRef="#ctx0" brushRef="#br0" timeOffset="223191.4317">10127 16990 747 0,'-6'7'342'15,"-5"0"-154"-15,7-2-45 16,4-6-7-16,6-15-26 16,6-9-15-16,7-20-16 15,3-11 5-15,-2-10 13 16,-3-1-3-16,-7 13-16 0,-1 12-4 16,-4 24-41-16,-5 13-17 15,0 23-16-15,-2 14-14 16,1 28 4-16,0 9 7 15,-2 11 4-15,1-1 3 16,2-18 3-16,5-10 0 16,0-21-10-16,5-6-45 15,-8-13-137-15,4 0-171 16</inkml:trace>
  <inkml:trace contextRef="#ctx0" brushRef="#br0" timeOffset="223685.6453">10437 16969 592 0,'1'-9'306'0,"4"-14"-59"16,2-7-30-16,3-9-9 15,2-4-5-15,-1-5-24 16,0 1-26-16,-5 13-44 16,-3 5-19-16,-3 20-63 15,-3 11-18-15,-2 21-28 16,-1 13-14-16,0 25 17 15,1 10 10-15,1 6 6 16,2-1 1-16,3-14 3 16,5-11 3-16,3-16-68 15,3-8-68-15</inkml:trace>
  <inkml:trace contextRef="#ctx0" brushRef="#br0" timeOffset="223824.4704">10751 17102 1426 0,'-4'0'563'0,"-3"0"-385"0,4-3-86 16,3 2-155-16</inkml:trace>
  <inkml:trace contextRef="#ctx0" brushRef="#br0" timeOffset="224267.4849">11139 16969 963 0,'-7'-14'446'0,"-2"-22"-208"16,3-6-41-16,13-5-86 16,10 0-33-16,14 16-24 15,3 7-12-15,-3 16-27 16,2 10-15-16,-11 16-24 15,-10 7 4-15,-13 15 20 0,-14 11 6 16,-23 11 3-16,-6 2 1 16,-11-5 1-16,0-13 1 15,10-19-10-15,12-7-10 16,18-12-3-16,10-7-7 16,14-5 1-16,9-3 17 15,21 0 5-15,9 4 7 16,8 7 8-16,-3 6-9 15,-10 8-20-15,-2 0 99 16</inkml:trace>
  <inkml:trace contextRef="#ctx0" brushRef="#br0" timeOffset="224703.4534">11603 16620 827 0,'7'-1'403'15,"8"-3"-117"-15,-10 18-153 0,6 14-28 16,-5 19-18-16,-5 11-6 15,-1 12-28-15,-4 1-4 16,-1-7-15-16,1-11-9 16,4-24-2-16,0-12-1 15,2-17 32-15,2-4 11 16,-3-17 7-16,0-9 2 16,-1-22-27-16,-3-11-10 15,-2-9-13-15,0-2-7 0,5 14-23 16,9 8-4-16,4 14-7 15,10 8-6-15,0 4 1 16,2 4-4-16,7 6-2 16,5 2 5-16,10 6 15 15,6 1-41-15,9 6-98 16,1-1-89-16</inkml:trace>
  <inkml:trace contextRef="#ctx0" brushRef="#br0" timeOffset="225061.058">11765 16768 1155 0,'4'-6'434'15,"10"-11"-327"-15,12 2-30 16,23 2-32-16,7 0-11 16,10 7-21-16,-3 6-5 15,-17 9-9-15,-10 5-4 16,-32 9 10-16,-17 3 5 16,-25 8 8-16,-9 3 2 15,4 0-7-15,9-1-5 0,19-13-6 16,12-2 0-16,13-10 5 15,4-4 10 1,9-1 13-16,4-5 2 0,4-1-5 16,3 0-10-16,3-1 12 15,-2-4-55-15</inkml:trace>
  <inkml:trace contextRef="#ctx0" brushRef="#br0" timeOffset="225329.4508">11476 17223 724 0,'16'-1'361'0,"12"-6"-28"16,32-1-252-16,10-1 2 16,15-1-25-16,6 4-28 15,-1 3-23-15,5-1 1 16,-14 4-52-16,-13 0-93 16</inkml:trace>
  <inkml:trace contextRef="#ctx0" brushRef="#br0" timeOffset="225661.4797">11693 17404 878 0,'4'1'337'0,"8"-1"-200"15,9-1-42-15,12 0 18 16,9 1-26-16,5 5-40 15,-1 5-7-15,-11 5 8 16,-15 2 4-16,-20 5 16 16,-15 3 4-16,-16 2-11 15,-7 4-9-15,0-2-31 16,6-1-9-16,10-5-5 16,7-5-1-16,9-7 0 0,2-2 3 15,8-5 15 1,4 1 4-16,9-4 2 0,10 0-2 15,5 2-17-15,6-3-4 16,4 0-26-16,-2 1-44 16</inkml:trace>
  <inkml:trace contextRef="#ctx0" brushRef="#br0" timeOffset="226300.7695">12442 17164 677 0,'6'2'342'16,"4"2"-122"-16,21-1-68 15,13-1 6-15,21-2-56 16,2 0-17-16,-2 0-33 15,-7 0-6-15,-20 3-7 16,-7-2-3-16,-20 0-9 0,-8 1-2 16,-9 0-60-16</inkml:trace>
  <inkml:trace contextRef="#ctx0" brushRef="#br0" timeOffset="226873.4603">13457 17022 751 0,'7'-9'378'16,"2"-11"-141"-16,-1-7-62 15,-6 0-17-15,-10-6-36 16,-5 0-17-16,-12 7-34 15,-3 3-19-15,-5 11-39 0,-3 5-18 16,5 13-25-16,6 7-4 16,5 9-3-16,9 7 7 15,11 3 13-15,2-2 3 16,15-7 9-16,4-6 3 16,10-12 5-16,4-6 3 15,3-5-2-15,2 2-4 16,-3 10-14-16,-4 8-8 15,-7 11 5-15,-8 6 5 16,-16 5 16-16,-8 1 12 0,-16-1 6 16,-9-5 3-16,-8-6 3 15,0-5 22-15,1-14 18 16,1-6 1-16,10-12-3 16,4-3-27-16,13-1-39 15,9 1-26-15,12 5-93 16,6 2-67-16</inkml:trace>
  <inkml:trace contextRef="#ctx0" brushRef="#br0" timeOffset="227019.9969">13656 17222 1360 0,'1'-3'508'0,"0"-3"-406"0,4 3-46 15</inkml:trace>
  <inkml:trace contextRef="#ctx0" brushRef="#br0" timeOffset="227440.2092">14129 16953 753 0,'-9'-12'444'0,"-20"-11"-39"15,-4 1-134-15,-5 10-130 16,-2 5-56-16,3 15-73 16,5 9-33-16,6 15-15 15,7 8-2-15,14 5 3 16,9-2 8-16,19-2 12 16,8-8 7-16,18-11 15 15,6-5 8-15,1-17 53 16,-4-6 41-16,-15-16 53 15,-11-10 24-15,-17-6-4 0,-6-5-33 16,-19-5-61-16,-10 3-34 16,-10 10-56-16,-5 9 9 15,9 15-172-15,5 8-327 16</inkml:trace>
  <inkml:trace contextRef="#ctx0" brushRef="#br0" timeOffset="228202.6537">14742 16968 691 0,'1'1'308'16,"7"3"-98"-16,10 0-88 15,17-3-16-15,14 0-13 16,19-1-41-16,0 3-15 16,-1-1-13-16,-14 2-2 15,-16-1-38-15,-12-3-47 0,-15 0-356 16</inkml:trace>
  <inkml:trace contextRef="#ctx0" brushRef="#br0" timeOffset="228560.5445">14757 17133 315 0,'0'-4'217'16,"0"1"6"-16,-1 1-11 16,1 2-69-16,0 0-35 15,0 0-54-15,0 0 1 16,13 2 11-16,50 9-2 15,-3-11-11-15,10-1-9 16,1 0-23-16,-10-1-4 0,-21 1 3 16,-11 1-21-16,-22-3-133 15</inkml:trace>
  <inkml:trace contextRef="#ctx0" brushRef="#br0" timeOffset="228893.5642">14687 16763 613 0,'10'-21'285'16,"10"-11"-80"-16,9 3-39 15,4 5-6-15,4 13-7 16,-4 6-26-16,0 13-83 0,-5 10-14 16,-2 10-10-16,-3 3-4 15,1-1 4-15,3-4 5 16,5-10 29-16,0-9 14 16,4-14 20-16,-6-10 7 15,-9-12-9-15,-2-1-9 16,-17 3-25-16,-6 2-21 15,-8 9-145-15,-4 6 188 16</inkml:trace>
  <inkml:trace contextRef="#ctx0" brushRef="#br0" timeOffset="229742.8132">15583 17102 1042 0,'-2'0'422'0,"8"2"-232"15,7 0-24-15,17 3-17 16,10-4-25-16,19-1-62 16,5 0-21-16,8-1-18 15,-4 0-27-15,-16-2-267 16</inkml:trace>
  <inkml:trace contextRef="#ctx0" brushRef="#br0" timeOffset="230183.4398">16259 17053 634 0,'5'-11'369'0,"-1"-12"-25"15,1-13-150-15,1-4-9 16,-5-7-19-16,1 5-19 16,1 12-28-16,-2 9-18 15,-1 12-64-15,-1 11-36 0,-3 15-34 16,2 8-5-16,2 21 13 15,3 3 14-15,8 6 10 16,-1-4 1 0,-3-11 3-16,-1-6 2 0,-11-12 3 15,-6 0 2-15,-14-7 5 16,0-2 1-16,-6-5 4 16,0-6-1-16,11-2-6 15,5-3-7-15,14 0-16 16,6 2-7-16,11-5-7 15,6 3 1-15,11 1 10 16,4-1 2-16,5 4 7 16,-4 3 12-16,-2-1-96 15,-4 0-93-15</inkml:trace>
  <inkml:trace contextRef="#ctx0" brushRef="#br0" timeOffset="230323.6138">16556 17159 1385 0,'0'0'562'16,"0"-2"-389"-16,1 1-47 15,-1 0-88-15,0 1-13 16,0 0-131-16</inkml:trace>
  <inkml:trace contextRef="#ctx0" brushRef="#br0" timeOffset="230711.9008">16700 16953 717 0,'3'-25'376'0,"5"-23"-67"16,0 4-64-16,-3 13-38 15,-4 9-13-15,-1 11-40 16,-1 3-37-16,-3 11-83 16,1 8-25-16,-1 15-31 15,2 9 0-15,4 17 20 16,5 2 1-16,4 1 2 0,0-3 1 16,-1-10 3-16,-4-8 1 15,-6-10 1-15,-6-2 1 16,-9-8 3-16,-4-4 2 15,-2-5 5-15,2-5-1 16,7-7-11-16,5 1-12 16,7 1-17-16,11 1-4 15,9 2 2-15,7 2 7 16,10 0 7-16,-1 1-35 16,0 3-104-16</inkml:trace>
  <inkml:trace contextRef="#ctx0" brushRef="#br0" timeOffset="231310.6387">17209 16917 817 0,'3'-6'418'0,"-1"0"-146"0,0 6-82 16,-1 11-98-16,0 12-45 15,3 13-29-15,-3 1 2 16,6 5-3-16,-1-5 1 15,-1-6-1-15,2-3 1 16,-4-11 7-16,-1-3 7 16,-2-13 35-16,-2-5 5 15,-4-15-1-15,-3-5-7 16,-3-9-32-16,1-10-6 16,-1-19-3-16,3-1-2 0,7 2-5 15,2 11-3-15,7 27-7 16,1 9-7-16,4 14-11 15,3 9-2-15,6 15-4 16,3 8 9-16,7 12 5 16,5 1 2-16,2-2 2 15,6-2 0-15,-5-6 4 16,-4-7 0-16,-4-10 5 16,-3-5 6-16,-5-14 15 15,-5-5 11-15,-2-11 37 16,-8-10 19-16,-10-11 20 15,-5-9 7-15,-10-17-20 16,-2 2-20-16,2 6-36 16,0 8-18-16,5 18-27 15,-2 10-1-15,5 9-113 16</inkml:trace>
</inkml:ink>
</file>

<file path=ppt/ink/ink9.xml><?xml version="1.0" encoding="utf-8"?>
<inkml:ink xmlns:inkml="http://www.w3.org/2003/InkML">
  <inkml:definitions>
    <inkml:context xml:id="ctx0">
      <inkml:inkSource xml:id="inkSrc0">
        <inkml:traceFormat>
          <inkml:channel name="X" type="integer" max="29376" units="cm"/>
          <inkml:channel name="Y" type="integer" max="16524" units="cm"/>
          <inkml:channel name="F" type="integer" max="4095" units="dev"/>
          <inkml:channel name="T" type="integer" max="2.14748E9" units="dev"/>
        </inkml:traceFormat>
        <inkml:channelProperties>
          <inkml:channelProperty channel="X" name="resolution" value="1000.20428" units="1/cm"/>
          <inkml:channelProperty channel="Y" name="resolution" value="1000.24213" units="1/cm"/>
          <inkml:channelProperty channel="F" name="resolution" value="0" units="1/dev"/>
          <inkml:channelProperty channel="T" name="resolution" value="1" units="1/dev"/>
        </inkml:channelProperties>
      </inkml:inkSource>
      <inkml:timestamp xml:id="ts0" timeString="2022-11-28T09:58:03.784"/>
    </inkml:context>
    <inkml:brush xml:id="br0">
      <inkml:brushProperty name="width" value="0.05292" units="cm"/>
      <inkml:brushProperty name="height" value="0.05292" units="cm"/>
      <inkml:brushProperty name="color" value="#FF0000"/>
    </inkml:brush>
  </inkml:definitions>
  <inkml:trace contextRef="#ctx0" brushRef="#br0">18573 16981 583 0,'0'0'238'0,"8"-4"-72"0,9 4-33 16,15 0 6-16,3 4 4 16,4 11-51-16,-9 3-16 15,-15 3-13-15,-10 4-3 16,-20 3-10-16,-6-2-4 15,-8-3-8-15,2-4-1 16,4-15-1-16,7-4-6 0,12-13-24 16,8-7-12-16,16-8-20 15,7-5 1-15,5-1 16 16,0 5 6-16,-7 5 6 16,-9 13 3-16,-10 13 2 15,-9 9 1-15,-4 16 6 16,0 4-4-16,7 3-4 15,6-3-2-15,13-6-1 16,7-4 0-16,10-8-30 16,3-6-56-16,1-10-262 15</inkml:trace>
  <inkml:trace contextRef="#ctx0" brushRef="#br0" timeOffset="396.292">19179 17013 796 0,'0'6'376'0,"-2"6"-138"15,-7 6-46-15,-11 5-53 16,-4 1-42-16,-6 0-56 16,2 4-9-16,5-11 5 0,2-8 4 15,7-13-4-15,2-10-3 16,3-17-23-16,7 1-13 16,5-3-13-16,4 2-3 15,7 14-12-15,0 6-3 16,6 16-7-16,1 9 1 15,6 18 12-15,2 6 9 16,2-1 11-16,4 1 7 0,6-11 4 16,0-11 6-16,2-16 11 15,-2-8 2-15,-4-13 51 16,-6-5 15-16,-8-8 30 16,-6-3 14-16,-8 6-15 15,-5 2 2-15,-4 21-32 16,-2 7-21-16,-5 14-44 15,1 10-23-15,5 12-7 16,4 3 1-16,4 2 5 16,4-3 2-16,-5-12 4 15,0-1 16-15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364"/>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97364"/>
          </a:xfrm>
          <a:prstGeom prst="rect">
            <a:avLst/>
          </a:prstGeom>
        </p:spPr>
        <p:txBody>
          <a:bodyPr vert="horz" lIns="91440" tIns="45720" rIns="91440" bIns="45720" rtlCol="0"/>
          <a:lstStyle>
            <a:lvl1pPr algn="r">
              <a:defRPr sz="1200"/>
            </a:lvl1pPr>
          </a:lstStyle>
          <a:p>
            <a:fld id="{2023F949-2ACA-481C-87AE-89754124B8CC}" type="datetimeFigureOut">
              <a:rPr lang="el-GR" smtClean="0"/>
              <a:t>28/11/2022</a:t>
            </a:fld>
            <a:endParaRPr lang="el-GR"/>
          </a:p>
        </p:txBody>
      </p:sp>
      <p:sp>
        <p:nvSpPr>
          <p:cNvPr id="4" name="Slide Image Placeholder 3"/>
          <p:cNvSpPr>
            <a:spLocks noGrp="1" noRot="1" noChangeAspect="1"/>
          </p:cNvSpPr>
          <p:nvPr>
            <p:ph type="sldImg" idx="2"/>
          </p:nvPr>
        </p:nvSpPr>
        <p:spPr>
          <a:xfrm>
            <a:off x="942975" y="746125"/>
            <a:ext cx="4972050" cy="3730625"/>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724956"/>
            <a:ext cx="5486400" cy="447627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9448185"/>
            <a:ext cx="2971800" cy="497364"/>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9448185"/>
            <a:ext cx="2971800" cy="497364"/>
          </a:xfrm>
          <a:prstGeom prst="rect">
            <a:avLst/>
          </a:prstGeom>
        </p:spPr>
        <p:txBody>
          <a:bodyPr vert="horz" lIns="91440" tIns="45720" rIns="91440" bIns="45720" rtlCol="0" anchor="b"/>
          <a:lstStyle>
            <a:lvl1pPr algn="r">
              <a:defRPr sz="1200"/>
            </a:lvl1pPr>
          </a:lstStyle>
          <a:p>
            <a:fld id="{72DCB121-525A-438D-8FD9-7B2708CF85C9}" type="slidenum">
              <a:rPr lang="el-GR" smtClean="0"/>
              <a:t>‹#›</a:t>
            </a:fld>
            <a:endParaRPr lang="el-GR"/>
          </a:p>
        </p:txBody>
      </p:sp>
    </p:spTree>
    <p:extLst>
      <p:ext uri="{BB962C8B-B14F-4D97-AF65-F5344CB8AC3E}">
        <p14:creationId xmlns:p14="http://schemas.microsoft.com/office/powerpoint/2010/main" val="369323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2</a:t>
            </a:fld>
            <a:endParaRPr lang="el-GR"/>
          </a:p>
        </p:txBody>
      </p:sp>
    </p:spTree>
    <p:extLst>
      <p:ext uri="{BB962C8B-B14F-4D97-AF65-F5344CB8AC3E}">
        <p14:creationId xmlns:p14="http://schemas.microsoft.com/office/powerpoint/2010/main" val="41235466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2DCB121-525A-438D-8FD9-7B2708CF85C9}" type="slidenum">
              <a:rPr lang="el-GR" smtClean="0"/>
              <a:pPr/>
              <a:t>14</a:t>
            </a:fld>
            <a:endParaRPr lang="el-GR"/>
          </a:p>
        </p:txBody>
      </p:sp>
    </p:spTree>
    <p:extLst>
      <p:ext uri="{BB962C8B-B14F-4D97-AF65-F5344CB8AC3E}">
        <p14:creationId xmlns:p14="http://schemas.microsoft.com/office/powerpoint/2010/main" val="23344293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15</a:t>
            </a:fld>
            <a:endParaRPr lang="el-GR"/>
          </a:p>
        </p:txBody>
      </p:sp>
    </p:spTree>
    <p:extLst>
      <p:ext uri="{BB962C8B-B14F-4D97-AF65-F5344CB8AC3E}">
        <p14:creationId xmlns:p14="http://schemas.microsoft.com/office/powerpoint/2010/main" val="36317097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16</a:t>
            </a:fld>
            <a:endParaRPr lang="el-GR"/>
          </a:p>
        </p:txBody>
      </p:sp>
    </p:spTree>
    <p:extLst>
      <p:ext uri="{BB962C8B-B14F-4D97-AF65-F5344CB8AC3E}">
        <p14:creationId xmlns:p14="http://schemas.microsoft.com/office/powerpoint/2010/main" val="27660684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72DCB121-525A-438D-8FD9-7B2708CF85C9}" type="slidenum">
              <a:rPr lang="el-GR" smtClean="0"/>
              <a:pPr/>
              <a:t>17</a:t>
            </a:fld>
            <a:endParaRPr lang="el-GR"/>
          </a:p>
        </p:txBody>
      </p:sp>
    </p:spTree>
    <p:extLst>
      <p:ext uri="{BB962C8B-B14F-4D97-AF65-F5344CB8AC3E}">
        <p14:creationId xmlns:p14="http://schemas.microsoft.com/office/powerpoint/2010/main" val="37334520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72DCB121-525A-438D-8FD9-7B2708CF85C9}" type="slidenum">
              <a:rPr lang="el-GR" smtClean="0"/>
              <a:t>18</a:t>
            </a:fld>
            <a:endParaRPr lang="el-GR"/>
          </a:p>
        </p:txBody>
      </p:sp>
    </p:spTree>
    <p:extLst>
      <p:ext uri="{BB962C8B-B14F-4D97-AF65-F5344CB8AC3E}">
        <p14:creationId xmlns:p14="http://schemas.microsoft.com/office/powerpoint/2010/main" val="40221775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1D8BD707-D9CF-40AE-B4C6-C98DA3205C09}" type="datetimeFigureOut">
              <a:rPr lang="en-US" smtClean="0"/>
              <a:pPr/>
              <a:t>11/28/2022</a:t>
            </a:fld>
            <a:endParaRPr lang="en-US" dirty="0"/>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B6F15528-21DE-4FAA-801E-634DDDAF4B2B}" type="slidenum">
              <a:rPr lang="en-US" smtClean="0">
                <a:solidFill>
                  <a:srgbClr val="94C600"/>
                </a:solidFill>
              </a:rPr>
              <a:pPr/>
              <a:t>‹#›</a:t>
            </a:fld>
            <a:endParaRPr lang="en-US" dirty="0">
              <a:solidFill>
                <a:srgbClr val="94C600"/>
              </a:solidFill>
            </a:endParaRPr>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56858123"/>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2749611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2934016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38350" y="710292"/>
            <a:ext cx="7415050" cy="661308"/>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738350" y="1492275"/>
            <a:ext cx="7415050" cy="434844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16670927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11"/>
          </p:nvPr>
        </p:nvSpPr>
        <p:spPr/>
        <p:txBody>
          <a:bodyPr/>
          <a:lstStyle/>
          <a:p>
            <a:endParaRPr lang="en-US" dirty="0">
              <a:solidFill>
                <a:srgbClr val="94C600"/>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783907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p:txBody>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19832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8" name="Footer Placeholder 7"/>
          <p:cNvSpPr>
            <a:spLocks noGrp="1"/>
          </p:cNvSpPr>
          <p:nvPr>
            <p:ph type="ftr" sz="quarter" idx="11"/>
          </p:nvPr>
        </p:nvSpPr>
        <p:spPr/>
        <p:txBody>
          <a:bodyPr/>
          <a:lstStyle/>
          <a:p>
            <a:endParaRPr lang="en-US" dirty="0">
              <a:solidFill>
                <a:srgbClr val="94C600"/>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945343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4" name="Footer Placeholder 3"/>
          <p:cNvSpPr>
            <a:spLocks noGrp="1"/>
          </p:cNvSpPr>
          <p:nvPr>
            <p:ph type="ftr" sz="quarter" idx="11"/>
          </p:nvPr>
        </p:nvSpPr>
        <p:spPr/>
        <p:txBody>
          <a:bodyPr/>
          <a:lstStyle/>
          <a:p>
            <a:endParaRPr lang="en-US" dirty="0">
              <a:solidFill>
                <a:srgbClr val="94C600"/>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41667480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3" name="Footer Placeholder 2"/>
          <p:cNvSpPr>
            <a:spLocks noGrp="1"/>
          </p:cNvSpPr>
          <p:nvPr>
            <p:ph type="ftr" sz="quarter" idx="11"/>
          </p:nvPr>
        </p:nvSpPr>
        <p:spPr/>
        <p:txBody>
          <a:bodyPr/>
          <a:lstStyle/>
          <a:p>
            <a:endParaRPr lang="en-US" dirty="0">
              <a:solidFill>
                <a:srgbClr val="94C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35458209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5463851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11/28/2022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solidFill>
                <a:srgbClr val="94C600"/>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2305712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738350" y="710292"/>
            <a:ext cx="7415050"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38350" y="1907270"/>
            <a:ext cx="7415050" cy="39334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D8BD707-D9CF-40AE-B4C6-C98DA3205C09}" type="datetimeFigureOut">
              <a:rPr lang="en-US" smtClean="0"/>
              <a:pPr/>
              <a:t>11/28/2022</a:t>
            </a:fld>
            <a:endParaRPr lang="en-US" dirty="0"/>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solidFill>
                <a:srgbClr val="94C600"/>
              </a:solidFill>
            </a:endParaRPr>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B6F15528-21DE-4FAA-801E-634DDDAF4B2B}" type="slidenum">
              <a:rPr lang="en-US" smtClean="0"/>
              <a:pPr/>
              <a:t>‹#›</a:t>
            </a:fld>
            <a:endParaRPr lang="en-US" dirty="0"/>
          </a:p>
        </p:txBody>
      </p:sp>
    </p:spTree>
    <p:extLst>
      <p:ext uri="{BB962C8B-B14F-4D97-AF65-F5344CB8AC3E}">
        <p14:creationId xmlns:p14="http://schemas.microsoft.com/office/powerpoint/2010/main" val="180242544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iming>
    <p:tnLst>
      <p:par>
        <p:cTn id="1" dur="indefinite" restart="never" nodeType="tmRoot"/>
      </p:par>
    </p:tnLst>
  </p:timing>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9.emf"/><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NULL"/><Relationship Id="rId4" Type="http://schemas.openxmlformats.org/officeDocument/2006/relationships/customXml" Target="../ink/ink1.xml"/></Relationships>
</file>

<file path=ppt/slides/_rels/slide14.xml.rels><?xml version="1.0" encoding="UTF-8" standalone="yes"?>
<Relationships xmlns="http://schemas.openxmlformats.org/package/2006/relationships"><Relationship Id="rId8" Type="http://schemas.openxmlformats.org/officeDocument/2006/relationships/image" Target="NULL"/><Relationship Id="rId13" Type="http://schemas.openxmlformats.org/officeDocument/2006/relationships/customXml" Target="../ink/ink4.xml"/><Relationship Id="rId3" Type="http://schemas.openxmlformats.org/officeDocument/2006/relationships/image" Target="../media/image11.png"/><Relationship Id="rId7" Type="http://schemas.openxmlformats.org/officeDocument/2006/relationships/image" Target="NULL"/><Relationship Id="rId12" Type="http://schemas.openxmlformats.org/officeDocument/2006/relationships/image" Target="../media/image12.emf"/><Relationship Id="rId2" Type="http://schemas.openxmlformats.org/officeDocument/2006/relationships/notesSlide" Target="../notesSlides/notesSlide2.xml"/><Relationship Id="rId1" Type="http://schemas.openxmlformats.org/officeDocument/2006/relationships/slideLayout" Target="../slideLayouts/slideLayout2.xml"/><Relationship Id="rId11" Type="http://schemas.openxmlformats.org/officeDocument/2006/relationships/customXml" Target="../ink/ink3.xml"/><Relationship Id="rId10" Type="http://schemas.openxmlformats.org/officeDocument/2006/relationships/image" Target="../media/image13.png"/><Relationship Id="rId9" Type="http://schemas.openxmlformats.org/officeDocument/2006/relationships/image" Target="../media/image12.png"/><Relationship Id="rId14" Type="http://schemas.openxmlformats.org/officeDocument/2006/relationships/image" Target="../media/image13.emf"/></Relationships>
</file>

<file path=ppt/slides/_rels/slide15.xml.rels><?xml version="1.0" encoding="UTF-8" standalone="yes"?>
<Relationships xmlns="http://schemas.openxmlformats.org/package/2006/relationships"><Relationship Id="rId8" Type="http://schemas.openxmlformats.org/officeDocument/2006/relationships/image" Target="../media/image14.emf"/><Relationship Id="rId3" Type="http://schemas.openxmlformats.org/officeDocument/2006/relationships/image" Target="../media/image11.png"/><Relationship Id="rId7" Type="http://schemas.openxmlformats.org/officeDocument/2006/relationships/customXml" Target="../ink/ink6.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0.emf"/><Relationship Id="rId5" Type="http://schemas.openxmlformats.org/officeDocument/2006/relationships/customXml" Target="../ink/ink5.xml"/><Relationship Id="rId10" Type="http://schemas.openxmlformats.org/officeDocument/2006/relationships/image" Target="../media/image15.emf"/><Relationship Id="rId4" Type="http://schemas.openxmlformats.org/officeDocument/2006/relationships/image" Target="../media/image14.png"/><Relationship Id="rId9" Type="http://schemas.openxmlformats.org/officeDocument/2006/relationships/customXml" Target="../ink/ink7.xml"/></Relationships>
</file>

<file path=ppt/slides/_rels/slide16.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11.png"/><Relationship Id="rId7" Type="http://schemas.openxmlformats.org/officeDocument/2006/relationships/customXml" Target="../ink/ink9.xml"/><Relationship Id="rId12" Type="http://schemas.openxmlformats.org/officeDocument/2006/relationships/image" Target="../media/image18.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50.emf"/><Relationship Id="rId11" Type="http://schemas.openxmlformats.org/officeDocument/2006/relationships/customXml" Target="../ink/ink11.xml"/><Relationship Id="rId5" Type="http://schemas.openxmlformats.org/officeDocument/2006/relationships/customXml" Target="../ink/ink8.xml"/><Relationship Id="rId10" Type="http://schemas.openxmlformats.org/officeDocument/2006/relationships/image" Target="../media/image17.emf"/><Relationship Id="rId4" Type="http://schemas.openxmlformats.org/officeDocument/2006/relationships/image" Target="../media/image14.png"/><Relationship Id="rId9" Type="http://schemas.openxmlformats.org/officeDocument/2006/relationships/customXml" Target="../ink/ink10.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9.emf"/><Relationship Id="rId5" Type="http://schemas.openxmlformats.org/officeDocument/2006/relationships/customXml" Target="../ink/ink12.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716066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872249" cy="5257800"/>
          </a:xfrm>
        </p:spPr>
        <p:txBody>
          <a:bodyPr>
            <a:normAutofit fontScale="92500"/>
          </a:bodyPr>
          <a:lstStyle/>
          <a:p>
            <a:r>
              <a:rPr lang="el-GR" b="1" dirty="0" smtClean="0">
                <a:latin typeface="Calibri" panose="020F0502020204030204" pitchFamily="34" charset="0"/>
                <a:cs typeface="Calibri" panose="020F0502020204030204" pitchFamily="34" charset="0"/>
              </a:rPr>
              <a:t>Κατηγοριοποίηση υλικών</a:t>
            </a:r>
          </a:p>
          <a:p>
            <a:endParaRPr lang="el-GR" sz="900" b="1" dirty="0" smtClean="0">
              <a:latin typeface="Calibri" panose="020F0502020204030204" pitchFamily="34" charset="0"/>
              <a:cs typeface="Calibri" panose="020F0502020204030204" pitchFamily="34" charset="0"/>
            </a:endParaRPr>
          </a:p>
          <a:p>
            <a:r>
              <a:rPr lang="el-GR" b="1" i="1" dirty="0" smtClean="0">
                <a:latin typeface="Calibri" panose="020F0502020204030204" pitchFamily="34" charset="0"/>
                <a:cs typeface="Calibri" panose="020F0502020204030204" pitchFamily="34" charset="0"/>
              </a:rPr>
              <a:t>Αγωγοί: </a:t>
            </a:r>
            <a:r>
              <a:rPr lang="el-GR" dirty="0" smtClean="0">
                <a:latin typeface="Calibri" panose="020F0502020204030204" pitchFamily="34" charset="0"/>
                <a:cs typeface="Calibri" panose="020F0502020204030204" pitchFamily="34" charset="0"/>
              </a:rPr>
              <a:t>υλικά </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χαλκός, αλουμίνιο, άργυρος, </a:t>
            </a:r>
            <a:r>
              <a:rPr lang="el-GR" dirty="0" err="1" smtClean="0">
                <a:latin typeface="Calibri" panose="020F0502020204030204" pitchFamily="34" charset="0"/>
                <a:cs typeface="Calibri" panose="020F0502020204030204" pitchFamily="34" charset="0"/>
              </a:rPr>
              <a:t>κλπ</a:t>
            </a:r>
            <a:r>
              <a:rPr lang="el-GR" dirty="0" smtClean="0">
                <a:latin typeface="Calibri" panose="020F0502020204030204" pitchFamily="34" charset="0"/>
                <a:cs typeface="Calibri" panose="020F0502020204030204" pitchFamily="34" charset="0"/>
              </a:rPr>
              <a:t>) όπου κάποια ηλεκτρόνια είναι ελεύθερα και δεν είναι δεσμευμένα σε άτομα, και μπορούν να κινηθούν σχετικά ελεύθερα στο υλικό</a:t>
            </a:r>
          </a:p>
          <a:p>
            <a:pPr lvl="1"/>
            <a:r>
              <a:rPr lang="el-GR" dirty="0">
                <a:latin typeface="Calibri" panose="020F0502020204030204" pitchFamily="34" charset="0"/>
                <a:cs typeface="Calibri" panose="020F0502020204030204" pitchFamily="34" charset="0"/>
              </a:rPr>
              <a:t>Όταν φορτιστούν, το φορτίο κατανέμεται </a:t>
            </a:r>
            <a:r>
              <a:rPr lang="el-GR" dirty="0" smtClean="0">
                <a:latin typeface="Calibri" panose="020F0502020204030204" pitchFamily="34" charset="0"/>
                <a:cs typeface="Calibri" panose="020F0502020204030204" pitchFamily="34" charset="0"/>
              </a:rPr>
              <a:t>άμεσα σε </a:t>
            </a:r>
            <a:r>
              <a:rPr lang="el-GR" dirty="0">
                <a:latin typeface="Calibri" panose="020F0502020204030204" pitchFamily="34" charset="0"/>
                <a:cs typeface="Calibri" panose="020F0502020204030204" pitchFamily="34" charset="0"/>
              </a:rPr>
              <a:t>όλη την επιφάνεια του υλικού</a:t>
            </a:r>
          </a:p>
          <a:p>
            <a:r>
              <a:rPr lang="el-GR" b="1" i="1" dirty="0" smtClean="0">
                <a:latin typeface="Calibri" panose="020F0502020204030204" pitchFamily="34" charset="0"/>
                <a:cs typeface="Calibri" panose="020F0502020204030204" pitchFamily="34" charset="0"/>
              </a:rPr>
              <a:t>Μονωτές: </a:t>
            </a:r>
            <a:r>
              <a:rPr lang="el-GR" dirty="0" smtClean="0">
                <a:latin typeface="Calibri" panose="020F0502020204030204" pitchFamily="34" charset="0"/>
                <a:cs typeface="Calibri" panose="020F0502020204030204" pitchFamily="34" charset="0"/>
              </a:rPr>
              <a:t>υλικά (γυαλί, ξύλο, </a:t>
            </a:r>
            <a:r>
              <a:rPr lang="el-GR" dirty="0" err="1" smtClean="0">
                <a:latin typeface="Calibri" panose="020F0502020204030204" pitchFamily="34" charset="0"/>
                <a:cs typeface="Calibri" panose="020F0502020204030204" pitchFamily="34" charset="0"/>
              </a:rPr>
              <a:t>κλπ</a:t>
            </a:r>
            <a:r>
              <a:rPr lang="el-GR" dirty="0" smtClean="0">
                <a:latin typeface="Calibri" panose="020F0502020204030204" pitchFamily="34" charset="0"/>
                <a:cs typeface="Calibri" panose="020F0502020204030204" pitchFamily="34" charset="0"/>
              </a:rPr>
              <a:t>) που όλα τα ηλεκτρόνια τους είναι δεσμευμένα σε άτομα και δεν μπορούν να κινηθούν ελεύθερα</a:t>
            </a:r>
          </a:p>
          <a:p>
            <a:pPr lvl="1"/>
            <a:r>
              <a:rPr lang="el-GR" dirty="0">
                <a:latin typeface="Calibri" panose="020F0502020204030204" pitchFamily="34" charset="0"/>
                <a:cs typeface="Calibri" panose="020F0502020204030204" pitchFamily="34" charset="0"/>
              </a:rPr>
              <a:t>Όταν φορτιστούν, το φορτίο κατανέμεται σε μια συγκεκριμένη </a:t>
            </a:r>
            <a:r>
              <a:rPr lang="el-GR" dirty="0" smtClean="0">
                <a:latin typeface="Calibri" panose="020F0502020204030204" pitchFamily="34" charset="0"/>
                <a:cs typeface="Calibri" panose="020F0502020204030204" pitchFamily="34" charset="0"/>
              </a:rPr>
              <a:t>περιοχή</a:t>
            </a:r>
          </a:p>
          <a:p>
            <a:r>
              <a:rPr lang="el-GR" b="1" i="1" dirty="0" smtClean="0">
                <a:latin typeface="Calibri" panose="020F0502020204030204" pitchFamily="34" charset="0"/>
                <a:cs typeface="Calibri" panose="020F0502020204030204" pitchFamily="34" charset="0"/>
              </a:rPr>
              <a:t>Ημιαγωγοί: </a:t>
            </a:r>
            <a:r>
              <a:rPr lang="el-GR" dirty="0" smtClean="0">
                <a:latin typeface="Calibri" panose="020F0502020204030204" pitchFamily="34" charset="0"/>
                <a:cs typeface="Calibri" panose="020F0502020204030204" pitchFamily="34" charset="0"/>
              </a:rPr>
              <a:t>με προσθήκη συγκεκριμένης ποσότητας ατόμων στο υλικό (πυρίτιο, γερμάνιο), εναλλάσσονται από αγωγοί σε μονωτές</a:t>
            </a:r>
            <a:endParaRPr lang="el-GR" b="1" i="1" dirty="0" smtClean="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79310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1" y="1371600"/>
                <a:ext cx="7643650" cy="5105400"/>
              </a:xfrm>
            </p:spPr>
            <p:txBody>
              <a:bodyPr>
                <a:normAutofit/>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a:t>
                </a:r>
              </a:p>
              <a:p>
                <a:pPr lvl="1"/>
                <a:r>
                  <a:rPr lang="en-US" dirty="0" smtClean="0">
                    <a:latin typeface="Calibri" panose="020F0502020204030204" pitchFamily="34" charset="0"/>
                    <a:cs typeface="Calibri" panose="020F0502020204030204" pitchFamily="34" charset="0"/>
                  </a:rPr>
                  <a:t>O Charles Coulomb </a:t>
                </a:r>
                <a:r>
                  <a:rPr lang="el-GR" dirty="0" smtClean="0">
                    <a:latin typeface="Calibri" panose="020F0502020204030204" pitchFamily="34" charset="0"/>
                    <a:cs typeface="Calibri" panose="020F0502020204030204" pitchFamily="34" charset="0"/>
                  </a:rPr>
                  <a:t>ανακάλυψε πειραματικά το μέτρο των ηλεκτρικών δυνάμεων ανάμεσα σε ακίνητα φορτισμένα σωματίδια</a:t>
                </a:r>
              </a:p>
              <a:p>
                <a:pPr lvl="1"/>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Από τα πειράματά του προέκυψε ότι: </a:t>
                </a:r>
                <a:r>
                  <a:rPr lang="el-GR" b="1" dirty="0" smtClean="0">
                    <a:latin typeface="Calibri" panose="020F0502020204030204" pitchFamily="34" charset="0"/>
                    <a:cs typeface="Calibri" panose="020F0502020204030204" pitchFamily="34" charset="0"/>
                  </a:rPr>
                  <a:t>η ηλεκτρική δύναμη ανάμεσα σε δυο ακίνητα φορτισμένα σωματίδια </a:t>
                </a: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r>
                      <a:rPr lang="en-US" b="1" i="1" smtClean="0">
                        <a:latin typeface="Cambria Math" panose="02040503050406030204" pitchFamily="18" charset="0"/>
                      </a:rPr>
                      <m:t>, </m:t>
                    </m:r>
                    <m:sSub>
                      <m:sSubPr>
                        <m:ctrlPr>
                          <a:rPr lang="el-GR"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oMath>
                </a14:m>
                <a:r>
                  <a:rPr lang="el-GR" b="1" dirty="0" smtClean="0">
                    <a:latin typeface="Calibri" panose="020F0502020204030204" pitchFamily="34" charset="0"/>
                    <a:cs typeface="Calibri" panose="020F0502020204030204" pitchFamily="34" charset="0"/>
                  </a:rPr>
                  <a:t> (μηδενικού μεγέθους</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σημειακά) που απέχουν απόσταση </a:t>
                </a:r>
                <a14:m>
                  <m:oMath xmlns:m="http://schemas.openxmlformats.org/officeDocument/2006/math">
                    <m:r>
                      <a:rPr lang="en-US" b="1" i="1" smtClean="0">
                        <a:latin typeface="Cambria Math" panose="02040503050406030204" pitchFamily="18" charset="0"/>
                      </a:rPr>
                      <m:t>𝒓</m:t>
                    </m:r>
                  </m:oMath>
                </a14:m>
                <a:r>
                  <a:rPr lang="en-US" b="1" dirty="0" smtClean="0">
                    <a:latin typeface="Calibri" panose="020F0502020204030204" pitchFamily="34" charset="0"/>
                    <a:cs typeface="Calibri" panose="020F0502020204030204" pitchFamily="34" charset="0"/>
                  </a:rPr>
                  <a:t> </a:t>
                </a:r>
                <a:r>
                  <a:rPr lang="el-GR" b="1" dirty="0" smtClean="0">
                    <a:latin typeface="Calibri" panose="020F0502020204030204" pitchFamily="34" charset="0"/>
                    <a:cs typeface="Calibri" panose="020F0502020204030204" pitchFamily="34" charset="0"/>
                  </a:rPr>
                  <a:t>μεταξύ τους δίνεται από τη σχέση </a:t>
                </a:r>
                <a:r>
                  <a:rPr lang="en-US" b="1" i="1" dirty="0" smtClean="0">
                    <a:latin typeface="Calibri" panose="020F0502020204030204" pitchFamily="34" charset="0"/>
                    <a:cs typeface="Calibri" panose="020F0502020204030204" pitchFamily="34" charset="0"/>
                  </a:rPr>
                  <a:t/>
                </a:r>
                <a:br>
                  <a:rPr lang="en-US" b="1" i="1" dirty="0" smtClean="0">
                    <a:latin typeface="Calibri" panose="020F0502020204030204" pitchFamily="34" charset="0"/>
                    <a:cs typeface="Calibri" panose="020F0502020204030204" pitchFamily="34" charset="0"/>
                  </a:rPr>
                </a:br>
                <a:r>
                  <a:rPr lang="el-GR" b="1" i="1" dirty="0" smtClean="0">
                    <a:latin typeface="Calibri" panose="020F0502020204030204" pitchFamily="34" charset="0"/>
                    <a:cs typeface="Calibri" panose="020F0502020204030204" pitchFamily="34" charset="0"/>
                  </a:rPr>
                  <a:t/>
                </a:r>
                <a:br>
                  <a:rPr lang="el-GR" b="1" i="1" dirty="0" smtClean="0">
                    <a:latin typeface="Calibri" panose="020F0502020204030204" pitchFamily="34" charset="0"/>
                    <a:cs typeface="Calibri" panose="020F0502020204030204" pitchFamily="34" charset="0"/>
                  </a:rPr>
                </a:br>
                <a14:m>
                  <m:oMath xmlns:m="http://schemas.openxmlformats.org/officeDocument/2006/math">
                    <m:sSub>
                      <m:sSubPr>
                        <m:ctrlPr>
                          <a:rPr lang="el-GR" b="1" i="1" smtClean="0">
                            <a:latin typeface="Cambria Math" panose="02040503050406030204" pitchFamily="18" charset="0"/>
                          </a:rPr>
                        </m:ctrlPr>
                      </m:sSubPr>
                      <m:e>
                        <m:r>
                          <a:rPr lang="en-US" b="1" i="1" smtClean="0">
                            <a:latin typeface="Cambria Math" panose="02040503050406030204" pitchFamily="18" charset="0"/>
                          </a:rPr>
                          <m:t>𝑭</m:t>
                        </m:r>
                      </m:e>
                      <m:sub>
                        <m:r>
                          <a:rPr lang="en-US" b="1" i="1" smtClean="0">
                            <a:latin typeface="Cambria Math" panose="02040503050406030204" pitchFamily="18" charset="0"/>
                          </a:rPr>
                          <m:t>𝒆</m:t>
                        </m:r>
                      </m:sub>
                    </m:sSub>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𝒌</m:t>
                        </m:r>
                      </m:e>
                      <m:sub>
                        <m:r>
                          <a:rPr lang="en-US" b="1" i="1" smtClean="0">
                            <a:latin typeface="Cambria Math" panose="02040503050406030204" pitchFamily="18" charset="0"/>
                          </a:rPr>
                          <m:t>𝒆</m:t>
                        </m:r>
                      </m:sub>
                    </m:sSub>
                    <m:f>
                      <m:fPr>
                        <m:ctrlPr>
                          <a:rPr lang="en-US" b="1" i="1" smtClean="0">
                            <a:latin typeface="Cambria Math" panose="02040503050406030204" pitchFamily="18" charset="0"/>
                          </a:rPr>
                        </m:ctrlPr>
                      </m:fPr>
                      <m:num>
                        <m:d>
                          <m:dPr>
                            <m:begChr m:val="|"/>
                            <m:endChr m:val="|"/>
                            <m:ctrlPr>
                              <a:rPr lang="en-US" b="1" i="1" smtClean="0">
                                <a:latin typeface="Cambria Math" panose="02040503050406030204" pitchFamily="18" charset="0"/>
                              </a:rPr>
                            </m:ctrlPr>
                          </m:dPr>
                          <m:e>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𝟏</m:t>
                                </m:r>
                              </m:sub>
                            </m:sSub>
                          </m:e>
                        </m:d>
                        <m:r>
                          <a:rPr lang="en-US" b="1" i="1" smtClean="0">
                            <a:latin typeface="Cambria Math" panose="02040503050406030204" pitchFamily="18" charset="0"/>
                          </a:rPr>
                          <m:t>|</m:t>
                        </m:r>
                        <m:sSub>
                          <m:sSubPr>
                            <m:ctrlPr>
                              <a:rPr lang="en-US" b="1" i="1" smtClean="0">
                                <a:latin typeface="Cambria Math" panose="02040503050406030204" pitchFamily="18" charset="0"/>
                              </a:rPr>
                            </m:ctrlPr>
                          </m:sSubPr>
                          <m:e>
                            <m:r>
                              <a:rPr lang="en-US" b="1" i="1" smtClean="0">
                                <a:latin typeface="Cambria Math" panose="02040503050406030204" pitchFamily="18" charset="0"/>
                              </a:rPr>
                              <m:t>𝒒</m:t>
                            </m:r>
                          </m:e>
                          <m:sub>
                            <m:r>
                              <a:rPr lang="en-US" b="1" i="1" smtClean="0">
                                <a:latin typeface="Cambria Math" panose="02040503050406030204" pitchFamily="18" charset="0"/>
                              </a:rPr>
                              <m:t>𝟐</m:t>
                            </m:r>
                          </m:sub>
                        </m:sSub>
                        <m:r>
                          <a:rPr lang="en-US" b="1" i="1" smtClean="0">
                            <a:latin typeface="Cambria Math" panose="02040503050406030204" pitchFamily="18" charset="0"/>
                          </a:rPr>
                          <m:t>|</m:t>
                        </m:r>
                      </m:num>
                      <m:den>
                        <m:sSup>
                          <m:sSupPr>
                            <m:ctrlPr>
                              <a:rPr lang="en-US" b="1" i="1" smtClean="0">
                                <a:latin typeface="Cambria Math" panose="02040503050406030204" pitchFamily="18" charset="0"/>
                              </a:rPr>
                            </m:ctrlPr>
                          </m:sSupPr>
                          <m:e>
                            <m:r>
                              <a:rPr lang="en-US" b="1" i="1" smtClean="0">
                                <a:latin typeface="Cambria Math" panose="02040503050406030204" pitchFamily="18" charset="0"/>
                              </a:rPr>
                              <m:t>𝒓</m:t>
                            </m:r>
                          </m:e>
                          <m:sup>
                            <m:r>
                              <a:rPr lang="en-US" b="1" i="1" smtClean="0">
                                <a:latin typeface="Cambria Math" panose="02040503050406030204" pitchFamily="18" charset="0"/>
                              </a:rPr>
                              <m:t>𝟐</m:t>
                            </m:r>
                          </m:sup>
                        </m:sSup>
                      </m:den>
                    </m:f>
                  </m:oMath>
                </a14:m>
                <a:endParaRPr lang="el-GR" b="1" i="1" dirty="0" smtClean="0">
                  <a:latin typeface="Calibri" panose="020F0502020204030204" pitchFamily="34" charset="0"/>
                  <a:cs typeface="Calibri" panose="020F0502020204030204" pitchFamily="34" charset="0"/>
                </a:endParaRPr>
              </a:p>
              <a:p>
                <a:pPr lvl="1"/>
                <a:endParaRPr lang="el-GR" sz="1600" b="1" dirty="0">
                  <a:latin typeface="Calibri" panose="020F0502020204030204" pitchFamily="34" charset="0"/>
                  <a:cs typeface="Calibri" panose="020F0502020204030204" pitchFamily="34" charset="0"/>
                </a:endParaRPr>
              </a:p>
              <a:p>
                <a:pPr marL="365760" lvl="1" indent="0">
                  <a:buNone/>
                </a:pPr>
                <a:r>
                  <a:rPr lang="el-GR" b="1" dirty="0" smtClean="0">
                    <a:latin typeface="Calibri" panose="020F0502020204030204" pitchFamily="34" charset="0"/>
                    <a:cs typeface="Calibri" panose="020F0502020204030204" pitchFamily="34" charset="0"/>
                  </a:rPr>
                  <a:t>     όπου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r>
                  <a:rPr lang="el-GR" b="1" dirty="0" smtClean="0">
                    <a:latin typeface="Calibri" panose="020F0502020204030204" pitchFamily="34" charset="0"/>
                    <a:cs typeface="Calibri" panose="020F0502020204030204" pitchFamily="34" charset="0"/>
                  </a:rPr>
                  <a:t> ονομάζεται </a:t>
                </a:r>
                <a:r>
                  <a:rPr lang="el-GR" dirty="0" smtClean="0">
                    <a:latin typeface="Calibri" panose="020F0502020204030204" pitchFamily="34" charset="0"/>
                    <a:cs typeface="Calibri" panose="020F0502020204030204" pitchFamily="34" charset="0"/>
                  </a:rPr>
                  <a:t>σταθερά του </a:t>
                </a:r>
                <a:r>
                  <a:rPr lang="en-US" dirty="0" smtClean="0">
                    <a:latin typeface="Calibri" panose="020F0502020204030204" pitchFamily="34" charset="0"/>
                    <a:cs typeface="Calibri" panose="020F0502020204030204" pitchFamily="34" charset="0"/>
                  </a:rPr>
                  <a:t>Coulomb</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1" y="1371600"/>
                <a:ext cx="7643650" cy="5105400"/>
              </a:xfrm>
              <a:blipFill rotWithShape="0">
                <a:blip r:embed="rId2"/>
                <a:stretch>
                  <a:fillRect t="-955" r="-1595" b="-597"/>
                </a:stretch>
              </a:blipFill>
            </p:spPr>
            <p:txBody>
              <a:bodyPr/>
              <a:lstStyle/>
              <a:p>
                <a:r>
                  <a:rPr lang="el-GR">
                    <a:noFill/>
                  </a:rPr>
                  <a:t> </a:t>
                </a:r>
              </a:p>
            </p:txBody>
          </p:sp>
        </mc:Fallback>
      </mc:AlternateContent>
    </p:spTree>
    <p:extLst>
      <p:ext uri="{BB962C8B-B14F-4D97-AF65-F5344CB8AC3E}">
        <p14:creationId xmlns:p14="http://schemas.microsoft.com/office/powerpoint/2010/main" val="3383447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fade">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5105400"/>
              </a:xfrm>
            </p:spPr>
            <p:txBody>
              <a:bodyPr>
                <a:normAutofit fontScale="92500"/>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a:t>
                </a:r>
                <a:endParaRPr lang="el-GR" dirty="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Πειράματα έδειξαν ότι η ηλεκτρική δύναμη είναι </a:t>
                </a:r>
                <a:r>
                  <a:rPr lang="el-GR" b="1" dirty="0" smtClean="0">
                    <a:latin typeface="Calibri" panose="020F0502020204030204" pitchFamily="34" charset="0"/>
                    <a:cs typeface="Calibri" panose="020F0502020204030204" pitchFamily="34" charset="0"/>
                  </a:rPr>
                  <a:t>συντηρητική</a:t>
                </a:r>
              </a:p>
              <a:p>
                <a:r>
                  <a:rPr lang="el-GR" dirty="0" smtClean="0">
                    <a:latin typeface="Calibri" panose="020F0502020204030204" pitchFamily="34" charset="0"/>
                    <a:cs typeface="Calibri" panose="020F0502020204030204" pitchFamily="34" charset="0"/>
                  </a:rPr>
                  <a:t>Μονάδα μέτρησης ηλεκτρ. </a:t>
                </a:r>
                <a:r>
                  <a:rPr lang="el-GR" dirty="0">
                    <a:latin typeface="Calibri" panose="020F0502020204030204" pitchFamily="34" charset="0"/>
                    <a:cs typeface="Calibri" panose="020F0502020204030204" pitchFamily="34" charset="0"/>
                  </a:rPr>
                  <a:t>δ</a:t>
                </a:r>
                <a:r>
                  <a:rPr lang="el-GR" dirty="0" smtClean="0">
                    <a:latin typeface="Calibri" panose="020F0502020204030204" pitchFamily="34" charset="0"/>
                    <a:cs typeface="Calibri" panose="020F0502020204030204" pitchFamily="34" charset="0"/>
                  </a:rPr>
                  <a:t>ύναμης στο </a:t>
                </a:r>
                <a:r>
                  <a:rPr lang="en-US" dirty="0" smtClean="0">
                    <a:latin typeface="Calibri" panose="020F0502020204030204" pitchFamily="34" charset="0"/>
                    <a:cs typeface="Calibri" panose="020F0502020204030204" pitchFamily="34" charset="0"/>
                  </a:rPr>
                  <a:t>S.I. : Newton (N)</a:t>
                </a:r>
              </a:p>
              <a:p>
                <a:r>
                  <a:rPr lang="el-GR" dirty="0" smtClean="0">
                    <a:latin typeface="Calibri" panose="020F0502020204030204" pitchFamily="34" charset="0"/>
                    <a:cs typeface="Calibri" panose="020F0502020204030204" pitchFamily="34" charset="0"/>
                  </a:rPr>
                  <a:t>Το </a:t>
                </a:r>
                <a:r>
                  <a:rPr lang="el-GR" dirty="0">
                    <a:latin typeface="Calibri" panose="020F0502020204030204" pitchFamily="34" charset="0"/>
                    <a:cs typeface="Calibri" panose="020F0502020204030204" pitchFamily="34" charset="0"/>
                  </a:rPr>
                  <a:t>μικρότερο ελεύθερο φορτίο που έχει βρεθεί στη φύση είναι </a:t>
                </a:r>
                <a14:m>
                  <m:oMath xmlns:m="http://schemas.openxmlformats.org/officeDocument/2006/math">
                    <m:r>
                      <a:rPr lang="en-US" i="1">
                        <a:latin typeface="Cambria Math" panose="02040503050406030204" pitchFamily="18" charset="0"/>
                      </a:rPr>
                      <m:t>𝑒</m:t>
                    </m:r>
                    <m:r>
                      <a:rPr lang="en-US" i="1">
                        <a:latin typeface="Cambria Math" panose="02040503050406030204" pitchFamily="18" charset="0"/>
                      </a:rPr>
                      <m:t>=1.602×</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10</m:t>
                        </m:r>
                      </m:e>
                      <m:sup>
                        <m:r>
                          <a:rPr lang="en-US" i="1">
                            <a:latin typeface="Cambria Math" panose="02040503050406030204" pitchFamily="18" charset="0"/>
                            <a:ea typeface="Cambria Math" panose="02040503050406030204" pitchFamily="18" charset="0"/>
                          </a:rPr>
                          <m:t>−19</m:t>
                        </m:r>
                      </m:sup>
                    </m:sSup>
                    <m:r>
                      <a:rPr lang="en-US"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𝐶</m:t>
                    </m:r>
                  </m:oMath>
                </a14:m>
                <a:endParaRPr lang="el-GR" dirty="0">
                  <a:latin typeface="Calibri" panose="020F0502020204030204" pitchFamily="34" charset="0"/>
                  <a:cs typeface="Calibri" panose="020F0502020204030204" pitchFamily="34" charset="0"/>
                </a:endParaRPr>
              </a:p>
              <a:p>
                <a:pPr lvl="1"/>
                <a14:m>
                  <m:oMath xmlns:m="http://schemas.openxmlformats.org/officeDocument/2006/math">
                    <m:r>
                      <a:rPr lang="en-US" i="1">
                        <a:latin typeface="Cambria Math" panose="02040503050406030204" pitchFamily="18" charset="0"/>
                        <a:ea typeface="Cambria Math" panose="02040503050406030204" pitchFamily="18" charset="0"/>
                      </a:rPr>
                      <m:t>𝐶</m:t>
                    </m:r>
                    <m:r>
                      <a:rPr lang="en-US" i="1">
                        <a:latin typeface="Cambria Math" panose="02040503050406030204" pitchFamily="18" charset="0"/>
                        <a:ea typeface="Cambria Math" panose="02040503050406030204" pitchFamily="18" charset="0"/>
                      </a:rPr>
                      <m:t>=</m:t>
                    </m:r>
                    <m:r>
                      <m:rPr>
                        <m:sty m:val="p"/>
                      </m:rPr>
                      <a:rPr lang="en-US">
                        <a:latin typeface="Cambria Math" panose="02040503050406030204" pitchFamily="18" charset="0"/>
                        <a:ea typeface="Cambria Math" panose="02040503050406030204" pitchFamily="18" charset="0"/>
                      </a:rPr>
                      <m:t>Coulomb</m:t>
                    </m:r>
                    <m:r>
                      <a:rPr lang="en-US" i="1">
                        <a:latin typeface="Cambria Math" panose="02040503050406030204" pitchFamily="18" charset="0"/>
                        <a:ea typeface="Cambria Math" panose="02040503050406030204" pitchFamily="18" charset="0"/>
                      </a:rPr>
                      <m:t>:</m:t>
                    </m:r>
                  </m:oMath>
                </a14:m>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μονάδα μέτρησης φορτίου</a:t>
                </a:r>
              </a:p>
              <a:p>
                <a:pPr lvl="1"/>
                <a:r>
                  <a:rPr lang="el-GR" dirty="0">
                    <a:latin typeface="Calibri" panose="020F0502020204030204" pitchFamily="34" charset="0"/>
                    <a:cs typeface="Calibri" panose="020F0502020204030204" pitchFamily="34" charset="0"/>
                  </a:rPr>
                  <a:t>Μ</a:t>
                </a:r>
                <a:r>
                  <a:rPr lang="el-GR" dirty="0" smtClean="0">
                    <a:latin typeface="Calibri" panose="020F0502020204030204" pitchFamily="34" charset="0"/>
                    <a:cs typeface="Calibri" panose="020F0502020204030204" pitchFamily="34" charset="0"/>
                  </a:rPr>
                  <a:t>η </a:t>
                </a:r>
                <a:r>
                  <a:rPr lang="el-GR" dirty="0">
                    <a:latin typeface="Calibri" panose="020F0502020204030204" pitchFamily="34" charset="0"/>
                    <a:cs typeface="Calibri" panose="020F0502020204030204" pitchFamily="34" charset="0"/>
                  </a:rPr>
                  <a:t>θεμελιώδης μονάδα μέτρησης</a:t>
                </a:r>
              </a:p>
              <a:p>
                <a:pPr lvl="2"/>
                <a:r>
                  <a:rPr lang="el-GR" dirty="0">
                    <a:latin typeface="Calibri" panose="020F0502020204030204" pitchFamily="34" charset="0"/>
                    <a:cs typeface="Calibri" panose="020F0502020204030204" pitchFamily="34" charset="0"/>
                  </a:rPr>
                  <a:t>Εξαρτάται από άλλες μονάδες που θα δούμε στη συνέχεια</a:t>
                </a:r>
                <a:endParaRPr lang="en-US" dirty="0" smtClean="0">
                  <a:latin typeface="Calibri" panose="020F0502020204030204" pitchFamily="34" charset="0"/>
                  <a:cs typeface="Calibri" panose="020F0502020204030204" pitchFamily="34" charset="0"/>
                </a:endParaRPr>
              </a:p>
              <a:p>
                <a:r>
                  <a:rPr lang="el-GR" b="1" dirty="0" smtClean="0">
                    <a:latin typeface="Calibri" panose="020F0502020204030204" pitchFamily="34" charset="0"/>
                    <a:cs typeface="Calibri" panose="020F0502020204030204" pitchFamily="34" charset="0"/>
                  </a:rPr>
                  <a:t>Σταθερά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𝒌</m:t>
                        </m:r>
                      </m:e>
                      <m:sub>
                        <m:r>
                          <a:rPr lang="en-US" b="1" i="1">
                            <a:latin typeface="Cambria Math" panose="02040503050406030204" pitchFamily="18" charset="0"/>
                          </a:rPr>
                          <m:t>𝒆</m:t>
                        </m:r>
                      </m:sub>
                    </m:sSub>
                  </m:oMath>
                </a14:m>
                <a:endParaRPr lang="en-US" b="1" i="1" dirty="0" smtClean="0">
                  <a:latin typeface="Calibri" panose="020F0502020204030204" pitchFamily="34" charset="0"/>
                  <a:cs typeface="Calibri" panose="020F0502020204030204" pitchFamily="34" charset="0"/>
                </a:endParaRPr>
              </a:p>
              <a:p>
                <a:pPr lvl="1"/>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9×</m:t>
                    </m:r>
                    <m:sSup>
                      <m:sSupPr>
                        <m:ctrlPr>
                          <a:rPr lang="en-US" b="0" i="1" smtClean="0">
                            <a:latin typeface="Cambria Math" panose="02040503050406030204" pitchFamily="18" charset="0"/>
                            <a:ea typeface="Cambria Math" panose="02040503050406030204" pitchFamily="18" charset="0"/>
                          </a:rPr>
                        </m:ctrlPr>
                      </m:sSupPr>
                      <m:e>
                        <m:r>
                          <a:rPr lang="en-US" b="0" i="1" smtClean="0">
                            <a:latin typeface="Cambria Math" panose="02040503050406030204" pitchFamily="18" charset="0"/>
                            <a:ea typeface="Cambria Math" panose="02040503050406030204" pitchFamily="18" charset="0"/>
                          </a:rPr>
                          <m:t>10</m:t>
                        </m:r>
                      </m:e>
                      <m:sup>
                        <m:r>
                          <a:rPr lang="en-US" b="0" i="1" smtClean="0">
                            <a:latin typeface="Cambria Math" panose="02040503050406030204" pitchFamily="18" charset="0"/>
                            <a:ea typeface="Cambria Math" panose="02040503050406030204" pitchFamily="18" charset="0"/>
                          </a:rPr>
                          <m:t>9</m:t>
                        </m:r>
                      </m:sup>
                    </m:sSup>
                    <m:r>
                      <a:rPr lang="en-US" b="0" i="1" smtClean="0">
                        <a:latin typeface="Cambria Math" panose="02040503050406030204" pitchFamily="18" charset="0"/>
                        <a:ea typeface="Cambria Math" panose="02040503050406030204" pitchFamily="18" charset="0"/>
                      </a:rPr>
                      <m:t> </m:t>
                    </m:r>
                    <m:f>
                      <m:fPr>
                        <m:ctrlPr>
                          <a:rPr lang="en-US" i="1">
                            <a:latin typeface="Cambria Math" panose="02040503050406030204" pitchFamily="18" charset="0"/>
                            <a:ea typeface="Cambria Math" panose="02040503050406030204" pitchFamily="18" charset="0"/>
                          </a:rPr>
                        </m:ctrlPr>
                      </m:fPr>
                      <m:num>
                        <m:r>
                          <a:rPr lang="en-US" i="1">
                            <a:latin typeface="Cambria Math" panose="02040503050406030204" pitchFamily="18" charset="0"/>
                            <a:ea typeface="Cambria Math" panose="02040503050406030204" pitchFamily="18" charset="0"/>
                          </a:rPr>
                          <m:t>𝑁</m:t>
                        </m:r>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𝑚</m:t>
                            </m:r>
                          </m:e>
                          <m:sup>
                            <m:r>
                              <a:rPr lang="en-US" i="1">
                                <a:latin typeface="Cambria Math" panose="02040503050406030204" pitchFamily="18" charset="0"/>
                                <a:ea typeface="Cambria Math" panose="02040503050406030204" pitchFamily="18" charset="0"/>
                              </a:rPr>
                              <m:t>2</m:t>
                            </m:r>
                          </m:sup>
                        </m:sSup>
                      </m:num>
                      <m:den>
                        <m:sSup>
                          <m:sSupPr>
                            <m:ctrlPr>
                              <a:rPr lang="en-US" i="1">
                                <a:latin typeface="Cambria Math" panose="02040503050406030204" pitchFamily="18" charset="0"/>
                                <a:ea typeface="Cambria Math" panose="02040503050406030204" pitchFamily="18" charset="0"/>
                              </a:rPr>
                            </m:ctrlPr>
                          </m:sSupPr>
                          <m:e>
                            <m:r>
                              <a:rPr lang="en-US" i="1">
                                <a:latin typeface="Cambria Math" panose="02040503050406030204" pitchFamily="18" charset="0"/>
                                <a:ea typeface="Cambria Math" panose="02040503050406030204" pitchFamily="18" charset="0"/>
                              </a:rPr>
                              <m:t>𝐶</m:t>
                            </m:r>
                          </m:e>
                          <m:sup>
                            <m:r>
                              <a:rPr lang="en-US" i="1">
                                <a:latin typeface="Cambria Math" panose="02040503050406030204" pitchFamily="18" charset="0"/>
                                <a:ea typeface="Cambria Math" panose="02040503050406030204" pitchFamily="18" charset="0"/>
                              </a:rPr>
                              <m:t>2</m:t>
                            </m:r>
                          </m:sup>
                        </m:sSup>
                      </m:den>
                    </m:f>
                  </m:oMath>
                </a14:m>
                <a:r>
                  <a:rPr lang="el-GR" i="1" dirty="0" smtClean="0">
                    <a:latin typeface="Calibri" panose="020F0502020204030204" pitchFamily="34" charset="0"/>
                    <a:cs typeface="Calibri" panose="020F0502020204030204" pitchFamily="34" charset="0"/>
                  </a:rPr>
                  <a:t> </a:t>
                </a:r>
                <a:r>
                  <a:rPr lang="en-US" i="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(περίπου)</a:t>
                </a:r>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Επίσης, γράφεται ως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𝑘</m:t>
                        </m:r>
                      </m:e>
                      <m:sub>
                        <m:r>
                          <a:rPr lang="en-US" i="1">
                            <a:latin typeface="Cambria Math" panose="02040503050406030204" pitchFamily="18" charset="0"/>
                          </a:rPr>
                          <m:t>𝑒</m:t>
                        </m:r>
                      </m:sub>
                    </m:sSub>
                    <m:r>
                      <a:rPr lang="el-GR" b="0" i="1" smtClean="0">
                        <a:latin typeface="Cambria Math" panose="02040503050406030204" pitchFamily="18" charset="0"/>
                      </a:rPr>
                      <m:t>=</m:t>
                    </m:r>
                    <m:f>
                      <m:fPr>
                        <m:ctrlPr>
                          <a:rPr lang="el-GR" b="0" i="1" smtClean="0">
                            <a:latin typeface="Cambria Math" panose="02040503050406030204" pitchFamily="18" charset="0"/>
                          </a:rPr>
                        </m:ctrlPr>
                      </m:fPr>
                      <m:num>
                        <m:r>
                          <a:rPr lang="el-GR" b="0" i="1" smtClean="0">
                            <a:latin typeface="Cambria Math" panose="02040503050406030204" pitchFamily="18" charset="0"/>
                          </a:rPr>
                          <m:t>1</m:t>
                        </m:r>
                      </m:num>
                      <m:den>
                        <m:r>
                          <a:rPr lang="el-GR" b="0" i="1" smtClean="0">
                            <a:latin typeface="Cambria Math" panose="02040503050406030204" pitchFamily="18" charset="0"/>
                          </a:rPr>
                          <m:t>4</m:t>
                        </m:r>
                        <m:r>
                          <a:rPr lang="el-GR" b="0" i="1" smtClean="0">
                            <a:latin typeface="Cambria Math" panose="02040503050406030204" pitchFamily="18" charset="0"/>
                          </a:rPr>
                          <m:t>𝜋</m:t>
                        </m:r>
                        <m:sSub>
                          <m:sSubPr>
                            <m:ctrlPr>
                              <a:rPr lang="el-GR" b="0" i="1" smtClean="0">
                                <a:latin typeface="Cambria Math" panose="02040503050406030204" pitchFamily="18" charset="0"/>
                              </a:rPr>
                            </m:ctrlPr>
                          </m:sSubPr>
                          <m:e>
                            <m:r>
                              <a:rPr lang="el-GR" b="0" i="1" smtClean="0">
                                <a:latin typeface="Cambria Math" panose="02040503050406030204" pitchFamily="18" charset="0"/>
                                <a:ea typeface="Cambria Math" panose="02040503050406030204" pitchFamily="18" charset="0"/>
                              </a:rPr>
                              <m:t>𝜖</m:t>
                            </m:r>
                          </m:e>
                          <m:sub>
                            <m:r>
                              <a:rPr lang="el-GR" b="0" i="1" smtClean="0">
                                <a:latin typeface="Cambria Math" panose="02040503050406030204" pitchFamily="18" charset="0"/>
                              </a:rPr>
                              <m:t>0</m:t>
                            </m:r>
                          </m:sub>
                        </m:sSub>
                      </m:den>
                    </m:f>
                  </m:oMath>
                </a14:m>
                <a:r>
                  <a:rPr lang="el-GR" dirty="0" smtClean="0">
                    <a:latin typeface="Calibri" panose="020F0502020204030204" pitchFamily="34" charset="0"/>
                    <a:cs typeface="Calibri" panose="020F0502020204030204" pitchFamily="34" charset="0"/>
                  </a:rPr>
                  <a:t> , όπου </a:t>
                </a:r>
                <a14:m>
                  <m:oMath xmlns:m="http://schemas.openxmlformats.org/officeDocument/2006/math">
                    <m:sSub>
                      <m:sSubPr>
                        <m:ctrlPr>
                          <a:rPr lang="el-GR" i="1">
                            <a:latin typeface="Cambria Math" panose="02040503050406030204" pitchFamily="18" charset="0"/>
                          </a:rPr>
                        </m:ctrlPr>
                      </m:sSubPr>
                      <m:e>
                        <m:r>
                          <a:rPr lang="el-GR" i="1">
                            <a:latin typeface="Cambria Math" panose="02040503050406030204" pitchFamily="18" charset="0"/>
                            <a:ea typeface="Cambria Math" panose="02040503050406030204" pitchFamily="18" charset="0"/>
                          </a:rPr>
                          <m:t>𝜖</m:t>
                        </m:r>
                      </m:e>
                      <m:sub>
                        <m:r>
                          <a:rPr lang="el-GR" i="1">
                            <a:latin typeface="Cambria Math" panose="02040503050406030204" pitchFamily="18" charset="0"/>
                          </a:rPr>
                          <m:t>0</m:t>
                        </m:r>
                      </m:sub>
                    </m:sSub>
                  </m:oMath>
                </a14:m>
                <a:r>
                  <a:rPr lang="en-US" b="0" dirty="0" smtClean="0">
                    <a:latin typeface="Calibri" panose="020F0502020204030204" pitchFamily="34" charset="0"/>
                    <a:ea typeface="Cambria Math" panose="02040503050406030204" pitchFamily="18" charset="0"/>
                    <a:cs typeface="Calibri" panose="020F0502020204030204" pitchFamily="34" charset="0"/>
                  </a:rPr>
                  <a:t> </a:t>
                </a:r>
                <a:r>
                  <a:rPr lang="el-GR" b="0" dirty="0" smtClean="0">
                    <a:latin typeface="Calibri" panose="020F0502020204030204" pitchFamily="34" charset="0"/>
                    <a:ea typeface="Cambria Math" panose="02040503050406030204" pitchFamily="18" charset="0"/>
                    <a:cs typeface="Calibri" panose="020F0502020204030204" pitchFamily="34" charset="0"/>
                  </a:rPr>
                  <a:t>η </a:t>
                </a:r>
                <a:r>
                  <a:rPr lang="el-GR" b="1" dirty="0" smtClean="0">
                    <a:latin typeface="Calibri" panose="020F0502020204030204" pitchFamily="34" charset="0"/>
                    <a:ea typeface="Cambria Math" panose="02040503050406030204" pitchFamily="18" charset="0"/>
                    <a:cs typeface="Calibri" panose="020F0502020204030204" pitchFamily="34" charset="0"/>
                  </a:rPr>
                  <a:t>διηλεκτρική σταθερά του κενού</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5105400"/>
              </a:xfrm>
              <a:blipFill rotWithShape="0">
                <a:blip r:embed="rId2"/>
                <a:stretch>
                  <a:fillRect t="-835"/>
                </a:stretch>
              </a:blipFill>
            </p:spPr>
            <p:txBody>
              <a:bodyPr/>
              <a:lstStyle/>
              <a:p>
                <a:r>
                  <a:rPr lang="el-GR">
                    <a:noFill/>
                  </a:rPr>
                  <a:t> </a:t>
                </a:r>
              </a:p>
            </p:txBody>
          </p:sp>
        </mc:Fallback>
      </mc:AlternateContent>
    </p:spTree>
    <p:extLst>
      <p:ext uri="{BB962C8B-B14F-4D97-AF65-F5344CB8AC3E}">
        <p14:creationId xmlns:p14="http://schemas.microsoft.com/office/powerpoint/2010/main" val="2024563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8024650" cy="4569730"/>
              </a:xfrm>
            </p:spPr>
            <p:txBody>
              <a:bodyPr>
                <a:normAutofit/>
              </a:bodyPr>
              <a:lstStyle/>
              <a:p>
                <a:r>
                  <a:rPr lang="el-GR" b="1" dirty="0" smtClean="0">
                    <a:latin typeface="Calibri" panose="020F0502020204030204" pitchFamily="34" charset="0"/>
                    <a:cs typeface="Calibri" panose="020F0502020204030204" pitchFamily="34" charset="0"/>
                  </a:rPr>
                  <a:t>Ο νόμος του </a:t>
                </a:r>
                <a:r>
                  <a:rPr lang="en-US" b="1" dirty="0" smtClean="0">
                    <a:latin typeface="Calibri" panose="020F0502020204030204" pitchFamily="34" charset="0"/>
                    <a:cs typeface="Calibri" panose="020F0502020204030204" pitchFamily="34" charset="0"/>
                  </a:rPr>
                  <a:t>Coulomb – </a:t>
                </a:r>
                <a:r>
                  <a:rPr lang="el-GR" b="1" dirty="0" smtClean="0">
                    <a:latin typeface="Calibri" panose="020F0502020204030204" pitchFamily="34" charset="0"/>
                    <a:cs typeface="Calibri" panose="020F0502020204030204" pitchFamily="34" charset="0"/>
                  </a:rPr>
                  <a:t>Διανυσματική μορφή</a:t>
                </a:r>
                <a:r>
                  <a:rPr lang="en-US" sz="1000" dirty="0">
                    <a:latin typeface="Calibri" panose="020F0502020204030204" pitchFamily="34" charset="0"/>
                    <a:cs typeface="Calibri" panose="020F0502020204030204" pitchFamily="34" charset="0"/>
                  </a:rPr>
                  <a:t/>
                </a:r>
                <a:br>
                  <a:rPr lang="en-US" sz="1000" dirty="0">
                    <a:latin typeface="Calibri" panose="020F0502020204030204" pitchFamily="34" charset="0"/>
                    <a:cs typeface="Calibri" panose="020F0502020204030204" pitchFamily="34" charset="0"/>
                  </a:rPr>
                </a:br>
                <a:r>
                  <a:rPr lang="en-US" i="1" dirty="0" smtClean="0">
                    <a:latin typeface="Calibri" panose="020F0502020204030204" pitchFamily="34" charset="0"/>
                    <a:cs typeface="Calibri" panose="020F0502020204030204" pitchFamily="34" charset="0"/>
                  </a:rPr>
                  <a:t/>
                </a:r>
                <a:br>
                  <a:rPr lang="en-US" i="1" dirty="0" smtClean="0">
                    <a:latin typeface="Calibri" panose="020F0502020204030204" pitchFamily="34" charset="0"/>
                    <a:cs typeface="Calibri" panose="020F0502020204030204" pitchFamily="34" charset="0"/>
                  </a:rPr>
                </a:br>
                <a14:m>
                  <m:oMath xmlns:m="http://schemas.openxmlformats.org/officeDocument/2006/math">
                    <m:sSub>
                      <m:sSubPr>
                        <m:ctrlPr>
                          <a:rPr lang="el-GR" i="1" smtClean="0">
                            <a:latin typeface="Cambria Math" panose="02040503050406030204" pitchFamily="18" charset="0"/>
                          </a:rPr>
                        </m:ctrlPr>
                      </m:sSubPr>
                      <m:e>
                        <m:acc>
                          <m:accPr>
                            <m:chr m:val="⃗"/>
                            <m:ctrlPr>
                              <a:rPr lang="el-GR" i="1" smtClean="0">
                                <a:latin typeface="Cambria Math" panose="02040503050406030204" pitchFamily="18" charset="0"/>
                              </a:rPr>
                            </m:ctrlPr>
                          </m:accPr>
                          <m:e>
                            <m:r>
                              <a:rPr lang="en-US" b="0" i="1" smtClean="0">
                                <a:latin typeface="Cambria Math" panose="02040503050406030204" pitchFamily="18" charset="0"/>
                              </a:rPr>
                              <m:t>𝐹</m:t>
                            </m:r>
                          </m:e>
                        </m:acc>
                      </m:e>
                      <m:sub>
                        <m:r>
                          <a:rPr lang="en-US" b="0" i="1" smtClean="0">
                            <a:latin typeface="Cambria Math" panose="02040503050406030204" pitchFamily="18" charset="0"/>
                          </a:rPr>
                          <m:t>12</m:t>
                        </m:r>
                      </m:sub>
                    </m:sSub>
                    <m:r>
                      <a:rPr lang="en-US" b="0" i="1" smtClean="0">
                        <a:latin typeface="Cambria Math" panose="02040503050406030204" pitchFamily="18" charset="0"/>
                      </a:rPr>
                      <m:t>=</m:t>
                    </m:r>
                    <m:sSub>
                      <m:sSubPr>
                        <m:ctrlPr>
                          <a:rPr lang="en-US" i="1">
                            <a:latin typeface="Cambria Math" panose="02040503050406030204" pitchFamily="18" charset="0"/>
                          </a:rPr>
                        </m:ctrlPr>
                      </m:sSubPr>
                      <m:e>
                        <m:r>
                          <a:rPr lang="en-US" b="0" i="1">
                            <a:latin typeface="Cambria Math" panose="02040503050406030204" pitchFamily="18" charset="0"/>
                          </a:rPr>
                          <m:t>𝑘</m:t>
                        </m:r>
                      </m:e>
                      <m:sub>
                        <m:r>
                          <a:rPr lang="en-US" b="0" i="1">
                            <a:latin typeface="Cambria Math" panose="02040503050406030204" pitchFamily="18" charset="0"/>
                          </a:rPr>
                          <m:t>𝑒</m:t>
                        </m:r>
                      </m:sub>
                    </m:sSub>
                    <m:f>
                      <m:fPr>
                        <m:ctrlPr>
                          <a:rPr lang="en-US" i="1">
                            <a:latin typeface="Cambria Math" panose="02040503050406030204" pitchFamily="18" charset="0"/>
                          </a:rPr>
                        </m:ctrlPr>
                      </m:fPr>
                      <m:num>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sSub>
                          <m:sSubPr>
                            <m:ctrlPr>
                              <a:rPr lang="en-US" i="1">
                                <a:latin typeface="Cambria Math" panose="02040503050406030204" pitchFamily="18" charset="0"/>
                              </a:rPr>
                            </m:ctrlPr>
                          </m:sSubPr>
                          <m:e>
                            <m:r>
                              <a:rPr lang="en-US" b="0" i="1">
                                <a:latin typeface="Cambria Math" panose="02040503050406030204" pitchFamily="18" charset="0"/>
                              </a:rPr>
                              <m:t>𝑞</m:t>
                            </m:r>
                          </m:e>
                          <m:sub>
                            <m:r>
                              <a:rPr lang="en-US" b="0" i="1">
                                <a:latin typeface="Cambria Math" panose="02040503050406030204" pitchFamily="18" charset="0"/>
                              </a:rPr>
                              <m:t>2</m:t>
                            </m:r>
                          </m:sub>
                        </m:sSub>
                      </m:num>
                      <m:den>
                        <m:sSup>
                          <m:sSupPr>
                            <m:ctrlPr>
                              <a:rPr lang="en-US" i="1">
                                <a:latin typeface="Cambria Math" panose="02040503050406030204" pitchFamily="18" charset="0"/>
                              </a:rPr>
                            </m:ctrlPr>
                          </m:sSupPr>
                          <m:e>
                            <m:r>
                              <a:rPr lang="en-US" b="0" i="1">
                                <a:latin typeface="Cambria Math" panose="02040503050406030204" pitchFamily="18" charset="0"/>
                              </a:rPr>
                              <m:t>𝑟</m:t>
                            </m:r>
                          </m:e>
                          <m:sup>
                            <m:r>
                              <a:rPr lang="en-US" b="0" i="1">
                                <a:latin typeface="Cambria Math" panose="02040503050406030204" pitchFamily="18" charset="0"/>
                              </a:rPr>
                              <m:t>2</m:t>
                            </m:r>
                          </m:sup>
                        </m:sSup>
                      </m:den>
                    </m:f>
                    <m:sSub>
                      <m:sSubPr>
                        <m:ctrlPr>
                          <a:rPr lang="el-GR" b="1" i="1" smtClean="0">
                            <a:latin typeface="Cambria Math" panose="02040503050406030204" pitchFamily="18" charset="0"/>
                          </a:rPr>
                        </m:ctrlPr>
                      </m:sSubPr>
                      <m:e>
                        <m:acc>
                          <m:accPr>
                            <m:chr m:val="⃗"/>
                            <m:ctrlPr>
                              <a:rPr lang="en-US" b="1" i="1">
                                <a:latin typeface="Cambria Math" panose="02040503050406030204" pitchFamily="18" charset="0"/>
                              </a:rPr>
                            </m:ctrlPr>
                          </m:accPr>
                          <m:e>
                            <m:r>
                              <a:rPr lang="en-US" b="1" i="0">
                                <a:latin typeface="Cambria Math" panose="02040503050406030204" pitchFamily="18" charset="0"/>
                              </a:rPr>
                              <m:t>𝐫</m:t>
                            </m:r>
                          </m:e>
                        </m:acc>
                      </m:e>
                      <m:sub>
                        <m:r>
                          <a:rPr lang="en-US" b="1" i="0" smtClean="0">
                            <a:latin typeface="Cambria Math" panose="02040503050406030204" pitchFamily="18" charset="0"/>
                          </a:rPr>
                          <m:t>𝟏𝟐</m:t>
                        </m:r>
                      </m:sub>
                    </m:sSub>
                  </m:oMath>
                </a14:m>
                <a:endParaRPr lang="el-GR" b="1" dirty="0" smtClean="0">
                  <a:latin typeface="Calibri" panose="020F0502020204030204" pitchFamily="34" charset="0"/>
                  <a:cs typeface="Calibri" panose="020F0502020204030204" pitchFamily="34" charset="0"/>
                </a:endParaRPr>
              </a:p>
              <a:p>
                <a:pPr marL="365760" lvl="1" indent="0">
                  <a:buNone/>
                </a:pPr>
                <a:r>
                  <a:rPr lang="el-GR" dirty="0" smtClean="0">
                    <a:latin typeface="Calibri" panose="020F0502020204030204" pitchFamily="34" charset="0"/>
                    <a:cs typeface="Calibri" panose="020F0502020204030204" pitchFamily="34" charset="0"/>
                  </a:rPr>
                  <a:t>με </a:t>
                </a:r>
                <a14:m>
                  <m:oMath xmlns:m="http://schemas.openxmlformats.org/officeDocument/2006/math">
                    <m:sSub>
                      <m:sSubPr>
                        <m:ctrlPr>
                          <a:rPr lang="el-GR" i="1">
                            <a:latin typeface="Cambria Math" panose="02040503050406030204" pitchFamily="18" charset="0"/>
                          </a:rPr>
                        </m:ctrlPr>
                      </m:sSubPr>
                      <m:e>
                        <m:acc>
                          <m:accPr>
                            <m:chr m:val="⃗"/>
                            <m:ctrlPr>
                              <a:rPr lang="en-US" i="1">
                                <a:latin typeface="Cambria Math" panose="02040503050406030204" pitchFamily="18" charset="0"/>
                              </a:rPr>
                            </m:ctrlPr>
                          </m:accPr>
                          <m:e>
                            <m:r>
                              <a:rPr lang="en-US" i="1">
                                <a:latin typeface="Cambria Math" panose="02040503050406030204" pitchFamily="18" charset="0"/>
                              </a:rPr>
                              <m:t>𝑟</m:t>
                            </m:r>
                          </m:e>
                        </m:acc>
                      </m:e>
                      <m:sub>
                        <m:r>
                          <a:rPr lang="en-US" i="1">
                            <a:latin typeface="Cambria Math" panose="02040503050406030204" pitchFamily="18" charset="0"/>
                          </a:rPr>
                          <m:t>12</m:t>
                        </m:r>
                      </m:sub>
                    </m:sSub>
                  </m:oMath>
                </a14:m>
                <a:r>
                  <a:rPr lang="el-GR" dirty="0" smtClean="0">
                    <a:latin typeface="Calibri" panose="020F0502020204030204" pitchFamily="34" charset="0"/>
                    <a:cs typeface="Calibri" panose="020F0502020204030204" pitchFamily="34" charset="0"/>
                  </a:rPr>
                  <a:t> το μοναδιαίο διάνυσμα από το φορτίο 1 στο φορτίο 2</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8024650" cy="4569730"/>
              </a:xfrm>
              <a:blipFill rotWithShape="0">
                <a:blip r:embed="rId2"/>
                <a:stretch>
                  <a:fillRect t="-1067"/>
                </a:stretch>
              </a:blipFill>
            </p:spPr>
            <p:txBody>
              <a:bodyPr/>
              <a:lstStyle/>
              <a:p>
                <a:r>
                  <a:rPr lang="el-GR">
                    <a:noFill/>
                  </a:rPr>
                  <a:t> </a:t>
                </a:r>
              </a:p>
            </p:txBody>
          </p:sp>
        </mc:Fallback>
      </mc:AlternateContent>
      <p:grpSp>
        <p:nvGrpSpPr>
          <p:cNvPr id="6" name="Group 5"/>
          <p:cNvGrpSpPr/>
          <p:nvPr/>
        </p:nvGrpSpPr>
        <p:grpSpPr>
          <a:xfrm>
            <a:off x="1447800" y="3429000"/>
            <a:ext cx="6565025" cy="3079888"/>
            <a:chOff x="1447800" y="3429000"/>
            <a:chExt cx="6565025" cy="3079888"/>
          </a:xfrm>
        </p:grpSpPr>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598" t="2531" r="2281" b="1339"/>
            <a:stretch/>
          </p:blipFill>
          <p:spPr>
            <a:xfrm>
              <a:off x="1447800" y="3429000"/>
              <a:ext cx="6565025" cy="3079888"/>
            </a:xfrm>
            <a:prstGeom prst="rect">
              <a:avLst/>
            </a:prstGeom>
          </p:spPr>
        </p:pic>
        <mc:AlternateContent xmlns:mc="http://schemas.openxmlformats.org/markup-compatibility/2006" xmlns:p14="http://schemas.microsoft.com/office/powerpoint/2010/main">
          <mc:Choice Requires="p14">
            <p:contentPart p14:bwMode="auto" r:id="rId4">
              <p14:nvContentPartPr>
                <p14:cNvPr id="5" name="Ink 4"/>
                <p14:cNvContentPartPr/>
                <p14:nvPr/>
              </p14:nvContentPartPr>
              <p14:xfrm>
                <a:off x="2662920" y="5517720"/>
                <a:ext cx="3372840" cy="438120"/>
              </p14:xfrm>
            </p:contentPart>
          </mc:Choice>
          <mc:Fallback xmlns="">
            <p:pic>
              <p:nvPicPr>
                <p:cNvPr id="5" name="Ink 4"/>
                <p:cNvPicPr/>
                <p:nvPr/>
              </p:nvPicPr>
              <p:blipFill>
                <a:blip r:embed="rId5"/>
                <a:stretch>
                  <a:fillRect/>
                </a:stretch>
              </p:blipFill>
              <p:spPr>
                <a:xfrm>
                  <a:off x="2651040" y="5505120"/>
                  <a:ext cx="3393360" cy="463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
            <p14:nvContentPartPr>
              <p14:cNvPr id="7" name="Ink 6"/>
              <p14:cNvContentPartPr/>
              <p14:nvPr/>
            </p14:nvContentPartPr>
            <p14:xfrm>
              <a:off x="2407680" y="5436360"/>
              <a:ext cx="1155960" cy="777600"/>
            </p14:xfrm>
          </p:contentPart>
        </mc:Choice>
        <mc:Fallback xmlns="">
          <p:pic>
            <p:nvPicPr>
              <p:cNvPr id="7" name="Ink 6"/>
              <p:cNvPicPr/>
              <p:nvPr/>
            </p:nvPicPr>
            <p:blipFill>
              <a:blip r:embed="rId7"/>
              <a:stretch>
                <a:fillRect/>
              </a:stretch>
            </p:blipFill>
            <p:spPr>
              <a:xfrm>
                <a:off x="2399760" y="5428800"/>
                <a:ext cx="1171080" cy="790560"/>
              </a:xfrm>
              <a:prstGeom prst="rect">
                <a:avLst/>
              </a:prstGeom>
            </p:spPr>
          </p:pic>
        </mc:Fallback>
      </mc:AlternateContent>
    </p:spTree>
    <p:extLst>
      <p:ext uri="{BB962C8B-B14F-4D97-AF65-F5344CB8AC3E}">
        <p14:creationId xmlns:p14="http://schemas.microsoft.com/office/powerpoint/2010/main" val="736814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p:cNvGrpSpPr/>
          <p:nvPr/>
        </p:nvGrpSpPr>
        <p:grpSpPr>
          <a:xfrm>
            <a:off x="5486400" y="4157669"/>
            <a:ext cx="3152619" cy="2319331"/>
            <a:chOff x="5486400" y="4157669"/>
            <a:chExt cx="3152619" cy="2319331"/>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l="42948" t="4471" r="-43" b="57521"/>
            <a:stretch/>
          </p:blipFill>
          <p:spPr>
            <a:xfrm>
              <a:off x="5486400" y="4483593"/>
              <a:ext cx="3117714" cy="1993407"/>
            </a:xfrm>
            <a:prstGeom prst="rect">
              <a:avLst/>
            </a:prstGeom>
          </p:spPr>
        </p:pic>
        <p:cxnSp>
          <p:nvCxnSpPr>
            <p:cNvPr id="8" name="Straight Arrow Connector 7"/>
            <p:cNvCxnSpPr/>
            <p:nvPr/>
          </p:nvCxnSpPr>
          <p:spPr>
            <a:xfrm>
              <a:off x="7239000" y="5791200"/>
              <a:ext cx="1066800"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7239000" y="4648200"/>
              <a:ext cx="0" cy="1143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flipV="1">
              <a:off x="6705600" y="4665813"/>
              <a:ext cx="488579" cy="112538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5614362" y="4683648"/>
              <a:ext cx="1091930" cy="1086475"/>
            </a:xfrm>
            <a:prstGeom prst="line">
              <a:avLst/>
            </a:prstGeom>
            <a:ln w="28575">
              <a:prstDash val="sysDash"/>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V="1">
              <a:off x="6706292" y="4665813"/>
              <a:ext cx="1599508" cy="1"/>
            </a:xfrm>
            <a:prstGeom prst="line">
              <a:avLst/>
            </a:prstGeom>
            <a:ln w="28575">
              <a:prstDash val="sysDash"/>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9" name="TextBox 28"/>
                <p:cNvSpPr txBox="1"/>
                <p:nvPr/>
              </p:nvSpPr>
              <p:spPr>
                <a:xfrm>
                  <a:off x="8141575" y="5867019"/>
                  <a:ext cx="497444" cy="34182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𝒙</m:t>
                                </m:r>
                              </m:sub>
                            </m:sSub>
                          </m:sub>
                        </m:sSub>
                      </m:oMath>
                    </m:oMathPara>
                  </a14:m>
                  <a:endParaRPr lang="el-GR" b="1" dirty="0">
                    <a:solidFill>
                      <a:srgbClr val="92D050"/>
                    </a:solidFill>
                  </a:endParaRPr>
                </a:p>
              </p:txBody>
            </p:sp>
          </mc:Choice>
          <mc:Fallback xmlns="">
            <p:sp>
              <p:nvSpPr>
                <p:cNvPr id="29" name="TextBox 28"/>
                <p:cNvSpPr txBox="1">
                  <a:spLocks noRot="1" noChangeAspect="1" noMove="1" noResize="1" noEditPoints="1" noAdjustHandles="1" noChangeArrowheads="1" noChangeShapeType="1" noTextEdit="1"/>
                </p:cNvSpPr>
                <p:nvPr/>
              </p:nvSpPr>
              <p:spPr>
                <a:xfrm>
                  <a:off x="8141575" y="5867019"/>
                  <a:ext cx="497444" cy="341825"/>
                </a:xfrm>
                <a:prstGeom prst="rect">
                  <a:avLst/>
                </a:prstGeom>
                <a:blipFill rotWithShape="0">
                  <a:blip r:embed="rId7"/>
                  <a:stretch>
                    <a:fillRect l="-11111" b="-8772"/>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7297452" y="4313675"/>
                  <a:ext cx="500650" cy="37029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b="1" i="1" smtClean="0">
                                <a:solidFill>
                                  <a:srgbClr val="92D050"/>
                                </a:solidFill>
                                <a:latin typeface="Cambria Math" panose="02040503050406030204" pitchFamily="18" charset="0"/>
                              </a:rPr>
                            </m:ctrlPr>
                          </m:sSubPr>
                          <m:e>
                            <m:acc>
                              <m:accPr>
                                <m:chr m:val="⃗"/>
                                <m:ctrlPr>
                                  <a:rPr lang="en-US" b="1" i="1" smtClean="0">
                                    <a:solidFill>
                                      <a:srgbClr val="92D050"/>
                                    </a:solidFill>
                                    <a:latin typeface="Cambria Math" panose="02040503050406030204" pitchFamily="18" charset="0"/>
                                  </a:rPr>
                                </m:ctrlPr>
                              </m:accPr>
                              <m:e>
                                <m:r>
                                  <a:rPr lang="en-US" b="1" i="1" smtClean="0">
                                    <a:solidFill>
                                      <a:srgbClr val="92D050"/>
                                    </a:solidFill>
                                    <a:latin typeface="Cambria Math" panose="02040503050406030204" pitchFamily="18" charset="0"/>
                                  </a:rPr>
                                  <m:t>𝑭</m:t>
                                </m:r>
                              </m:e>
                            </m:acc>
                          </m:e>
                          <m:sub>
                            <m:sSub>
                              <m:sSubPr>
                                <m:ctrlPr>
                                  <a:rPr lang="en-US" b="1" i="1" smtClean="0">
                                    <a:solidFill>
                                      <a:srgbClr val="92D050"/>
                                    </a:solidFill>
                                    <a:latin typeface="Cambria Math" panose="02040503050406030204" pitchFamily="18" charset="0"/>
                                  </a:rPr>
                                </m:ctrlPr>
                              </m:sSubPr>
                              <m:e>
                                <m:r>
                                  <a:rPr lang="en-US" b="1" i="1" smtClean="0">
                                    <a:solidFill>
                                      <a:srgbClr val="92D050"/>
                                    </a:solidFill>
                                    <a:latin typeface="Cambria Math" panose="02040503050406030204" pitchFamily="18" charset="0"/>
                                  </a:rPr>
                                  <m:t>𝟏𝟑</m:t>
                                </m:r>
                              </m:e>
                              <m:sub>
                                <m:r>
                                  <a:rPr lang="en-US" b="1" i="1" smtClean="0">
                                    <a:solidFill>
                                      <a:srgbClr val="92D050"/>
                                    </a:solidFill>
                                    <a:latin typeface="Cambria Math" panose="02040503050406030204" pitchFamily="18" charset="0"/>
                                  </a:rPr>
                                  <m:t>𝒚</m:t>
                                </m:r>
                              </m:sub>
                            </m:sSub>
                          </m:sub>
                        </m:sSub>
                      </m:oMath>
                    </m:oMathPara>
                  </a14:m>
                  <a:endParaRPr lang="el-GR" b="1" dirty="0">
                    <a:solidFill>
                      <a:srgbClr val="92D050"/>
                    </a:solidFill>
                  </a:endParaRPr>
                </a:p>
              </p:txBody>
            </p:sp>
          </mc:Choice>
          <mc:Fallback xmlns="">
            <p:sp>
              <p:nvSpPr>
                <p:cNvPr id="30" name="TextBox 29"/>
                <p:cNvSpPr txBox="1">
                  <a:spLocks noRot="1" noChangeAspect="1" noMove="1" noResize="1" noEditPoints="1" noAdjustHandles="1" noChangeArrowheads="1" noChangeShapeType="1" noTextEdit="1"/>
                </p:cNvSpPr>
                <p:nvPr/>
              </p:nvSpPr>
              <p:spPr>
                <a:xfrm>
                  <a:off x="7297452" y="4313675"/>
                  <a:ext cx="500650" cy="370294"/>
                </a:xfrm>
                <a:prstGeom prst="rect">
                  <a:avLst/>
                </a:prstGeom>
                <a:blipFill rotWithShape="0">
                  <a:blip r:embed="rId8"/>
                  <a:stretch>
                    <a:fillRect l="-9756" r="-3659" b="-15000"/>
                  </a:stretch>
                </a:blipFill>
              </p:spPr>
              <p:txBody>
                <a:bodyPr/>
                <a:lstStyle/>
                <a:p>
                  <a:r>
                    <a:rPr lang="el-GR">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22295" y="4157669"/>
                  <a:ext cx="1276632" cy="4560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b="0" i="1" smtClean="0">
                            <a:solidFill>
                              <a:srgbClr val="FF0000"/>
                            </a:solidFill>
                            <a:latin typeface="Cambria Math" panose="02040503050406030204" pitchFamily="18" charset="0"/>
                          </a:rPr>
                          <m:t>∑</m:t>
                        </m:r>
                        <m:r>
                          <a:rPr lang="en-US" sz="2400" b="0" i="1" smtClean="0">
                            <a:solidFill>
                              <a:srgbClr val="FF0000"/>
                            </a:solidFill>
                            <a:latin typeface="Cambria Math" panose="02040503050406030204" pitchFamily="18" charset="0"/>
                          </a:rPr>
                          <m:t>𝐹</m:t>
                        </m:r>
                        <m:r>
                          <a:rPr lang="en-US" sz="2400" b="0" i="1" smtClean="0">
                            <a:solidFill>
                              <a:srgbClr val="FF0000"/>
                            </a:solidFill>
                            <a:latin typeface="Cambria Math" panose="02040503050406030204" pitchFamily="18" charset="0"/>
                          </a:rPr>
                          <m:t>=</m:t>
                        </m:r>
                        <m:sSub>
                          <m:sSubPr>
                            <m:ctrlPr>
                              <a:rPr lang="en-US" sz="2400" b="0" i="1" smtClean="0">
                                <a:solidFill>
                                  <a:srgbClr val="FF0000"/>
                                </a:solidFill>
                                <a:latin typeface="Cambria Math" panose="02040503050406030204" pitchFamily="18" charset="0"/>
                              </a:rPr>
                            </m:ctrlPr>
                          </m:sSubPr>
                          <m:e>
                            <m:acc>
                              <m:accPr>
                                <m:chr m:val="⃗"/>
                                <m:ctrlPr>
                                  <a:rPr lang="en-US" sz="2400" b="0" i="1" smtClean="0">
                                    <a:solidFill>
                                      <a:srgbClr val="FF0000"/>
                                    </a:solidFill>
                                    <a:latin typeface="Cambria Math" panose="02040503050406030204" pitchFamily="18" charset="0"/>
                                  </a:rPr>
                                </m:ctrlPr>
                              </m:accPr>
                              <m:e>
                                <m:r>
                                  <a:rPr lang="en-US" sz="2400" b="0" i="1" smtClean="0">
                                    <a:solidFill>
                                      <a:srgbClr val="FF0000"/>
                                    </a:solidFill>
                                    <a:latin typeface="Cambria Math" panose="02040503050406030204" pitchFamily="18" charset="0"/>
                                  </a:rPr>
                                  <m:t>𝐹</m:t>
                                </m:r>
                              </m:e>
                            </m:acc>
                          </m:e>
                          <m:sub>
                            <m:sSub>
                              <m:sSubPr>
                                <m:ctrlPr>
                                  <a:rPr lang="en-US" sz="2400" b="0" i="1" smtClean="0">
                                    <a:solidFill>
                                      <a:srgbClr val="FF0000"/>
                                    </a:solidFill>
                                    <a:latin typeface="Cambria Math" panose="02040503050406030204" pitchFamily="18" charset="0"/>
                                  </a:rPr>
                                </m:ctrlPr>
                              </m:sSubPr>
                              <m:e>
                                <m:r>
                                  <a:rPr lang="en-US" sz="2400" b="0" i="1" smtClean="0">
                                    <a:solidFill>
                                      <a:srgbClr val="FF0000"/>
                                    </a:solidFill>
                                    <a:latin typeface="Cambria Math" panose="02040503050406030204" pitchFamily="18" charset="0"/>
                                  </a:rPr>
                                  <m:t>𝑞</m:t>
                                </m:r>
                              </m:e>
                              <m:sub>
                                <m:r>
                                  <a:rPr lang="en-US" sz="2400" b="0" i="1" smtClean="0">
                                    <a:solidFill>
                                      <a:srgbClr val="FF0000"/>
                                    </a:solidFill>
                                    <a:latin typeface="Cambria Math" panose="02040503050406030204" pitchFamily="18" charset="0"/>
                                  </a:rPr>
                                  <m:t>3</m:t>
                                </m:r>
                              </m:sub>
                            </m:sSub>
                          </m:sub>
                        </m:sSub>
                      </m:oMath>
                    </m:oMathPara>
                  </a14:m>
                  <a:endParaRPr lang="el-GR" sz="2400" dirty="0">
                    <a:solidFill>
                      <a:srgbClr val="FF0000"/>
                    </a:solidFill>
                  </a:endParaRPr>
                </a:p>
              </p:txBody>
            </p:sp>
          </mc:Choice>
          <mc:Fallback xmlns="">
            <p:sp>
              <p:nvSpPr>
                <p:cNvPr id="31" name="TextBox 30"/>
                <p:cNvSpPr txBox="1">
                  <a:spLocks noRot="1" noChangeAspect="1" noMove="1" noResize="1" noEditPoints="1" noAdjustHandles="1" noChangeArrowheads="1" noChangeShapeType="1" noTextEdit="1"/>
                </p:cNvSpPr>
                <p:nvPr/>
              </p:nvSpPr>
              <p:spPr>
                <a:xfrm>
                  <a:off x="5722295" y="4157669"/>
                  <a:ext cx="1276632" cy="456087"/>
                </a:xfrm>
                <a:prstGeom prst="rect">
                  <a:avLst/>
                </a:prstGeom>
                <a:blipFill rotWithShape="0">
                  <a:blip r:embed="rId9"/>
                  <a:stretch>
                    <a:fillRect/>
                  </a:stretch>
                </a:blipFill>
              </p:spPr>
              <p:txBody>
                <a:bodyPr/>
                <a:lstStyle/>
                <a:p>
                  <a:r>
                    <a:rPr lang="el-GR">
                      <a:noFill/>
                    </a:rPr>
                    <a:t> </a:t>
                  </a:r>
                </a:p>
              </p:txBody>
            </p:sp>
          </mc:Fallback>
        </mc:AlternateContent>
      </p:grpSp>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p>
              <a:p>
                <a:r>
                  <a:rPr lang="el-GR" dirty="0" err="1" smtClean="0">
                    <a:latin typeface="Calibri" panose="020F0502020204030204" pitchFamily="34" charset="0"/>
                    <a:cs typeface="Calibri" panose="020F0502020204030204" pitchFamily="34" charset="0"/>
                  </a:rPr>
                  <a:t>Τρια</a:t>
                </a:r>
                <a:r>
                  <a:rPr lang="el-GR" dirty="0" smtClean="0">
                    <a:latin typeface="Calibri" panose="020F0502020204030204" pitchFamily="34" charset="0"/>
                    <a:cs typeface="Calibri" panose="020F0502020204030204" pitchFamily="34" charset="0"/>
                  </a:rPr>
                  <a:t> σημειακά φορτία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βρίσκονται στις γωνίες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ενός ισοσκελούς </a:t>
                </a:r>
                <a:r>
                  <a:rPr lang="el-GR" dirty="0" err="1" smtClean="0">
                    <a:latin typeface="Calibri" panose="020F0502020204030204" pitchFamily="34" charset="0"/>
                    <a:cs typeface="Calibri" panose="020F0502020204030204" pitchFamily="34" charset="0"/>
                  </a:rPr>
                  <a:t>ορθογω</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r>
                  <a:rPr lang="el-GR" dirty="0" err="1" smtClean="0">
                    <a:latin typeface="Calibri" panose="020F0502020204030204" pitchFamily="34" charset="0"/>
                    <a:cs typeface="Calibri" panose="020F0502020204030204" pitchFamily="34" charset="0"/>
                  </a:rPr>
                  <a:t>νίου</a:t>
                </a:r>
                <a:r>
                  <a:rPr lang="el-GR" dirty="0" smtClean="0">
                    <a:latin typeface="Calibri" panose="020F0502020204030204" pitchFamily="34" charset="0"/>
                    <a:cs typeface="Calibri" panose="020F0502020204030204" pitchFamily="34" charset="0"/>
                  </a:rPr>
                  <a:t> τριγώνου όπως στο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σχήμα.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Δίνεται ότι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1</m:t>
                        </m:r>
                      </m:sub>
                    </m:sSub>
                    <m:r>
                      <a:rPr lang="en-US" b="0" i="1" smtClean="0">
                        <a:latin typeface="Cambria Math" panose="02040503050406030204" pitchFamily="18" charset="0"/>
                      </a:rPr>
                      <m:t>=</m:t>
                    </m:r>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r>
                      <a:rPr lang="en-US" b="0" i="1" smtClean="0">
                        <a:latin typeface="Cambria Math" panose="02040503050406030204" pitchFamily="18" charset="0"/>
                      </a:rPr>
                      <m:t>=5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1" smtClean="0">
                        <a:latin typeface="Cambria Math" panose="02040503050406030204" pitchFamily="18" charset="0"/>
                      </a:rPr>
                      <m:t>,  </m:t>
                    </m:r>
                  </m:oMath>
                </a14:m>
                <a:r>
                  <a:rPr lang="en-US" b="0" i="1" dirty="0" smtClean="0">
                    <a:latin typeface="Calibri" panose="020F0502020204030204" pitchFamily="34" charset="0"/>
                    <a:cs typeface="Calibri" panose="020F0502020204030204" pitchFamily="34" charset="0"/>
                  </a:rPr>
                  <a:t/>
                </a:r>
                <a:br>
                  <a:rPr lang="en-US" b="0" i="1" dirty="0" smtClean="0">
                    <a:latin typeface="Calibri" panose="020F0502020204030204" pitchFamily="34" charset="0"/>
                    <a:cs typeface="Calibri" panose="020F0502020204030204" pitchFamily="34" charset="0"/>
                  </a:rPr>
                </a:b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2</m:t>
                        </m:r>
                      </m:sub>
                    </m:sSub>
                    <m:r>
                      <a:rPr lang="en-US" b="0" i="1" smtClean="0">
                        <a:latin typeface="Cambria Math" panose="02040503050406030204" pitchFamily="18" charset="0"/>
                      </a:rPr>
                      <m:t>=−2 </m:t>
                    </m:r>
                    <m:r>
                      <a:rPr lang="el-GR" b="0" i="1" smtClean="0">
                        <a:latin typeface="Cambria Math" panose="02040503050406030204" pitchFamily="18" charset="0"/>
                      </a:rPr>
                      <m:t>𝜇</m:t>
                    </m:r>
                    <m:r>
                      <a:rPr lang="en-US" b="0" i="1" smtClean="0">
                        <a:latin typeface="Cambria Math" panose="02040503050406030204" pitchFamily="18" charset="0"/>
                      </a:rPr>
                      <m:t>𝐶</m:t>
                    </m:r>
                    <m:r>
                      <a:rPr lang="en-US" b="0" i="0" smtClean="0">
                        <a:latin typeface="Cambria Math" panose="02040503050406030204" pitchFamily="18" charset="0"/>
                      </a:rPr>
                      <m:t> </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a:t>
                </a:r>
                <a14:m>
                  <m:oMath xmlns:m="http://schemas.openxmlformats.org/officeDocument/2006/math">
                    <m:r>
                      <a:rPr lang="el-GR" b="0" i="1" smtClean="0">
                        <a:latin typeface="Cambria Math" panose="02040503050406030204" pitchFamily="18" charset="0"/>
                      </a:rPr>
                      <m:t>𝛼</m:t>
                    </m:r>
                    <m:r>
                      <a:rPr lang="el-GR" b="0" i="1" smtClean="0">
                        <a:latin typeface="Cambria Math" panose="02040503050406030204" pitchFamily="18" charset="0"/>
                      </a:rPr>
                      <m:t>=0.1 </m:t>
                    </m:r>
                    <m:r>
                      <a:rPr lang="en-US" b="0" i="1" smtClean="0">
                        <a:latin typeface="Cambria Math" panose="02040503050406030204" pitchFamily="18" charset="0"/>
                      </a:rPr>
                      <m:t>𝑚</m:t>
                    </m:r>
                  </m:oMath>
                </a14:m>
                <a:r>
                  <a:rPr lang="en-US" dirty="0" smtClean="0">
                    <a:latin typeface="Calibri" panose="020F0502020204030204" pitchFamily="34" charset="0"/>
                    <a:cs typeface="Calibri" panose="020F0502020204030204" pitchFamily="34" charset="0"/>
                  </a:rPr>
                  <a:t>.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Βρείτε τη συνισταμένη ηλεκτρική </a:t>
                </a:r>
                <a:r>
                  <a:rPr lang="en-US" dirty="0" smtClean="0">
                    <a:latin typeface="Calibri" panose="020F0502020204030204" pitchFamily="34" charset="0"/>
                    <a:cs typeface="Calibri" panose="020F0502020204030204" pitchFamily="34" charset="0"/>
                  </a:rPr>
                  <a:t/>
                </a:r>
                <a:br>
                  <a:rPr lang="en-US"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δύναμη που ασκείται στο </a:t>
                </a:r>
                <a14:m>
                  <m:oMath xmlns:m="http://schemas.openxmlformats.org/officeDocument/2006/math">
                    <m:sSub>
                      <m:sSubPr>
                        <m:ctrlPr>
                          <a:rPr lang="el-GR"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3</m:t>
                        </m:r>
                      </m:sub>
                    </m:sSub>
                  </m:oMath>
                </a14:m>
                <a:r>
                  <a:rPr lang="en-US" dirty="0" smtClean="0">
                    <a:latin typeface="Calibri" panose="020F0502020204030204" pitchFamily="34" charset="0"/>
                    <a:cs typeface="Calibri" panose="020F0502020204030204" pitchFamily="34" charset="0"/>
                  </a:rPr>
                  <a:t>.</a:t>
                </a:r>
                <a:endParaRPr lang="el-GR"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872249" cy="4569730"/>
              </a:xfrm>
              <a:blipFill rotWithShape="0">
                <a:blip r:embed="rId10"/>
                <a:stretch>
                  <a:fillRect t="-1067"/>
                </a:stretch>
              </a:blipFill>
            </p:spPr>
            <p:txBody>
              <a:bodyPr/>
              <a:lstStyle/>
              <a:p>
                <a:r>
                  <a:rPr lang="el-GR">
                    <a:noFill/>
                  </a:rPr>
                  <a:t> </a:t>
                </a:r>
              </a:p>
            </p:txBody>
          </p:sp>
        </mc:Fallback>
      </mc:AlternateContent>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6939" y="703116"/>
            <a:ext cx="3548483" cy="3408337"/>
          </a:xfrm>
          <a:prstGeom prst="rect">
            <a:avLst/>
          </a:prstGeom>
        </p:spPr>
      </p:pic>
      <p:cxnSp>
        <p:nvCxnSpPr>
          <p:cNvPr id="27" name="Elbow Connector 26"/>
          <p:cNvCxnSpPr/>
          <p:nvPr/>
        </p:nvCxnSpPr>
        <p:spPr>
          <a:xfrm rot="5400000">
            <a:off x="6643639" y="3234235"/>
            <a:ext cx="2212663" cy="6486"/>
          </a:xfrm>
          <a:prstGeom prst="bentConnector2">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1">
            <p14:nvContentPartPr>
              <p14:cNvPr id="4" name="Ink 3"/>
              <p14:cNvContentPartPr/>
              <p14:nvPr/>
            </p14:nvContentPartPr>
            <p14:xfrm>
              <a:off x="2309400" y="1710360"/>
              <a:ext cx="3630960" cy="2469960"/>
            </p14:xfrm>
          </p:contentPart>
        </mc:Choice>
        <mc:Fallback xmlns="">
          <p:pic>
            <p:nvPicPr>
              <p:cNvPr id="4" name="Ink 3"/>
              <p:cNvPicPr/>
              <p:nvPr/>
            </p:nvPicPr>
            <p:blipFill>
              <a:blip r:embed="rId12"/>
              <a:stretch>
                <a:fillRect/>
              </a:stretch>
            </p:blipFill>
            <p:spPr>
              <a:xfrm>
                <a:off x="2302200" y="1700640"/>
                <a:ext cx="3647160" cy="248652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7" name="Ink 6"/>
              <p14:cNvContentPartPr/>
              <p14:nvPr/>
            </p14:nvContentPartPr>
            <p14:xfrm>
              <a:off x="604440" y="5286240"/>
              <a:ext cx="4703040" cy="1162440"/>
            </p14:xfrm>
          </p:contentPart>
        </mc:Choice>
        <mc:Fallback>
          <p:pic>
            <p:nvPicPr>
              <p:cNvPr id="7" name="Ink 6"/>
              <p:cNvPicPr/>
              <p:nvPr/>
            </p:nvPicPr>
            <p:blipFill>
              <a:blip r:embed="rId14"/>
              <a:stretch>
                <a:fillRect/>
              </a:stretch>
            </p:blipFill>
            <p:spPr>
              <a:xfrm>
                <a:off x="596520" y="5277240"/>
                <a:ext cx="4721040" cy="1181160"/>
              </a:xfrm>
              <a:prstGeom prst="rect">
                <a:avLst/>
              </a:prstGeom>
            </p:spPr>
          </p:pic>
        </mc:Fallback>
      </mc:AlternateContent>
    </p:spTree>
    <p:extLst>
      <p:ext uri="{BB962C8B-B14F-4D97-AF65-F5344CB8AC3E}">
        <p14:creationId xmlns:p14="http://schemas.microsoft.com/office/powerpoint/2010/main" val="1188449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r>
                  <a:rPr lang="el-GR" sz="2000" dirty="0" smtClean="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συνισταμένη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701640" y="272160"/>
              <a:ext cx="8294760" cy="6222600"/>
            </p14:xfrm>
          </p:contentPart>
        </mc:Choice>
        <mc:Fallback xmlns="">
          <p:pic>
            <p:nvPicPr>
              <p:cNvPr id="4" name="Ink 3"/>
              <p:cNvPicPr/>
              <p:nvPr/>
            </p:nvPicPr>
            <p:blipFill>
              <a:blip r:embed="rId6"/>
              <a:stretch>
                <a:fillRect/>
              </a:stretch>
            </p:blipFill>
            <p:spPr>
              <a:xfrm>
                <a:off x="696600" y="262440"/>
                <a:ext cx="8308800" cy="62416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5283360" y="5715720"/>
              <a:ext cx="461880" cy="257400"/>
            </p14:xfrm>
          </p:contentPart>
        </mc:Choice>
        <mc:Fallback xmlns="">
          <p:pic>
            <p:nvPicPr>
              <p:cNvPr id="5" name="Ink 4"/>
              <p:cNvPicPr/>
              <p:nvPr/>
            </p:nvPicPr>
            <p:blipFill>
              <a:blip r:embed="rId8"/>
              <a:stretch>
                <a:fillRect/>
              </a:stretch>
            </p:blipFill>
            <p:spPr>
              <a:xfrm>
                <a:off x="5269320" y="5702040"/>
                <a:ext cx="489960" cy="28512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719640" y="1469520"/>
              <a:ext cx="5619960" cy="3582360"/>
            </p14:xfrm>
          </p:contentPart>
        </mc:Choice>
        <mc:Fallback>
          <p:pic>
            <p:nvPicPr>
              <p:cNvPr id="6" name="Ink 5"/>
              <p:cNvPicPr/>
              <p:nvPr/>
            </p:nvPicPr>
            <p:blipFill>
              <a:blip r:embed="rId10"/>
              <a:stretch>
                <a:fillRect/>
              </a:stretch>
            </p:blipFill>
            <p:spPr>
              <a:xfrm>
                <a:off x="705960" y="1462320"/>
                <a:ext cx="5642280" cy="3600720"/>
              </a:xfrm>
              <a:prstGeom prst="rect">
                <a:avLst/>
              </a:prstGeom>
            </p:spPr>
          </p:pic>
        </mc:Fallback>
      </mc:AlternateContent>
    </p:spTree>
    <p:extLst>
      <p:ext uri="{BB962C8B-B14F-4D97-AF65-F5344CB8AC3E}">
        <p14:creationId xmlns:p14="http://schemas.microsoft.com/office/powerpoint/2010/main" val="26111359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r>
                  <a:rPr lang="el-GR" sz="2000" dirty="0" smtClean="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συνισταμένη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xmlns:p14="http://schemas.microsoft.com/office/powerpoint/2010/main">
        <mc:Choice Requires="p14">
          <p:contentPart p14:bwMode="auto" r:id="rId5">
            <p14:nvContentPartPr>
              <p14:cNvPr id="4" name="Ink 3"/>
              <p14:cNvContentPartPr/>
              <p14:nvPr/>
            </p14:nvContentPartPr>
            <p14:xfrm>
              <a:off x="545760" y="577440"/>
              <a:ext cx="8159760" cy="5849640"/>
            </p14:xfrm>
          </p:contentPart>
        </mc:Choice>
        <mc:Fallback xmlns="">
          <p:pic>
            <p:nvPicPr>
              <p:cNvPr id="4" name="Ink 3"/>
              <p:cNvPicPr/>
              <p:nvPr/>
            </p:nvPicPr>
            <p:blipFill>
              <a:blip r:embed="rId6"/>
              <a:stretch>
                <a:fillRect/>
              </a:stretch>
            </p:blipFill>
            <p:spPr>
              <a:xfrm>
                <a:off x="538200" y="568080"/>
                <a:ext cx="8179200" cy="5868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p14:cNvContentPartPr/>
              <p14:nvPr/>
            </p14:nvContentPartPr>
            <p14:xfrm>
              <a:off x="6686280" y="6108480"/>
              <a:ext cx="330480" cy="101880"/>
            </p14:xfrm>
          </p:contentPart>
        </mc:Choice>
        <mc:Fallback xmlns="">
          <p:pic>
            <p:nvPicPr>
              <p:cNvPr id="5" name="Ink 4"/>
              <p:cNvPicPr/>
              <p:nvPr/>
            </p:nvPicPr>
            <p:blipFill>
              <a:blip r:embed="rId8"/>
              <a:stretch>
                <a:fillRect/>
              </a:stretch>
            </p:blipFill>
            <p:spPr>
              <a:xfrm>
                <a:off x="6680880" y="6099480"/>
                <a:ext cx="3477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6" name="Ink 5"/>
              <p14:cNvContentPartPr/>
              <p14:nvPr/>
            </p14:nvContentPartPr>
            <p14:xfrm>
              <a:off x="2512440" y="5817600"/>
              <a:ext cx="531720" cy="524520"/>
            </p14:xfrm>
          </p:contentPart>
        </mc:Choice>
        <mc:Fallback>
          <p:pic>
            <p:nvPicPr>
              <p:cNvPr id="6" name="Ink 5"/>
              <p:cNvPicPr/>
              <p:nvPr/>
            </p:nvPicPr>
            <p:blipFill>
              <a:blip r:embed="rId10"/>
              <a:stretch>
                <a:fillRect/>
              </a:stretch>
            </p:blipFill>
            <p:spPr>
              <a:xfrm>
                <a:off x="2498040" y="5803200"/>
                <a:ext cx="558720" cy="54900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Ink 7"/>
              <p14:cNvContentPartPr/>
              <p14:nvPr/>
            </p14:nvContentPartPr>
            <p14:xfrm>
              <a:off x="6248160" y="2291040"/>
              <a:ext cx="256680" cy="416880"/>
            </p14:xfrm>
          </p:contentPart>
        </mc:Choice>
        <mc:Fallback>
          <p:pic>
            <p:nvPicPr>
              <p:cNvPr id="8" name="Ink 7"/>
              <p:cNvPicPr/>
              <p:nvPr/>
            </p:nvPicPr>
            <p:blipFill>
              <a:blip r:embed="rId12"/>
              <a:stretch>
                <a:fillRect/>
              </a:stretch>
            </p:blipFill>
            <p:spPr>
              <a:xfrm>
                <a:off x="6239160" y="2277720"/>
                <a:ext cx="273960" cy="441720"/>
              </a:xfrm>
              <a:prstGeom prst="rect">
                <a:avLst/>
              </a:prstGeom>
            </p:spPr>
          </p:pic>
        </mc:Fallback>
      </mc:AlternateContent>
    </p:spTree>
    <p:extLst>
      <p:ext uri="{BB962C8B-B14F-4D97-AF65-F5344CB8AC3E}">
        <p14:creationId xmlns:p14="http://schemas.microsoft.com/office/powerpoint/2010/main" val="16809845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15000" y="715817"/>
            <a:ext cx="2686422" cy="2580323"/>
          </a:xfrm>
          <a:prstGeom prst="rect">
            <a:avLst/>
          </a:prstGeom>
        </p:spPr>
      </p:pic>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8776"/>
                <a:ext cx="7872249" cy="4569730"/>
              </a:xfrm>
            </p:spPr>
            <p:txBody>
              <a:bodyPr>
                <a:normAutofit/>
              </a:bodyPr>
              <a:lstStyle/>
              <a:p>
                <a:r>
                  <a:rPr lang="el-GR" b="1" dirty="0" smtClean="0">
                    <a:latin typeface="Calibri" panose="020F0502020204030204" pitchFamily="34" charset="0"/>
                    <a:cs typeface="Calibri" panose="020F0502020204030204" pitchFamily="34" charset="0"/>
                  </a:rPr>
                  <a:t>Παράδειγμα</a:t>
                </a:r>
                <a:r>
                  <a:rPr lang="en-US" b="1" dirty="0" smtClean="0">
                    <a:latin typeface="Calibri" panose="020F0502020204030204" pitchFamily="34" charset="0"/>
                    <a:cs typeface="Calibri" panose="020F0502020204030204" pitchFamily="34" charset="0"/>
                  </a:rPr>
                  <a:t> – </a:t>
                </a:r>
                <a:r>
                  <a:rPr lang="el-GR" b="1" dirty="0" smtClean="0">
                    <a:latin typeface="Calibri" panose="020F0502020204030204" pitchFamily="34" charset="0"/>
                    <a:cs typeface="Calibri" panose="020F0502020204030204" pitchFamily="34" charset="0"/>
                  </a:rPr>
                  <a:t>Λύση:</a:t>
                </a:r>
              </a:p>
              <a:p>
                <a:r>
                  <a:rPr lang="el-GR" sz="2000" dirty="0" smtClean="0">
                    <a:latin typeface="Calibri" panose="020F0502020204030204" pitchFamily="34" charset="0"/>
                    <a:cs typeface="Calibri" panose="020F0502020204030204" pitchFamily="34" charset="0"/>
                  </a:rPr>
                  <a:t>Δίδεται ότι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1</m:t>
                        </m:r>
                      </m:sub>
                    </m:sSub>
                    <m:r>
                      <a:rPr lang="en-US" sz="2000" b="0" i="1" smtClean="0">
                        <a:latin typeface="Cambria Math" panose="02040503050406030204" pitchFamily="18" charset="0"/>
                      </a:rPr>
                      <m:t>=</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r>
                      <a:rPr lang="en-US" sz="2000" b="0" i="1" smtClean="0">
                        <a:latin typeface="Cambria Math" panose="02040503050406030204" pitchFamily="18" charset="0"/>
                      </a:rPr>
                      <m:t>=5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2</m:t>
                        </m:r>
                      </m:sub>
                    </m:sSub>
                    <m:r>
                      <a:rPr lang="en-US" sz="2000" b="0" i="1" smtClean="0">
                        <a:latin typeface="Cambria Math" panose="02040503050406030204" pitchFamily="18" charset="0"/>
                      </a:rPr>
                      <m:t>=−2 </m:t>
                    </m:r>
                    <m:r>
                      <a:rPr lang="el-GR" sz="2000" b="0" i="1" smtClean="0">
                        <a:latin typeface="Cambria Math" panose="02040503050406030204" pitchFamily="18" charset="0"/>
                      </a:rPr>
                      <m:t>𝜇</m:t>
                    </m:r>
                    <m:r>
                      <a:rPr lang="en-US" sz="2000" b="0" i="1" smtClean="0">
                        <a:latin typeface="Cambria Math" panose="02040503050406030204" pitchFamily="18" charset="0"/>
                      </a:rPr>
                      <m:t>𝐶</m:t>
                    </m:r>
                    <m:r>
                      <a:rPr lang="en-US" sz="2000" b="0" i="0" smtClean="0">
                        <a:latin typeface="Cambria Math" panose="02040503050406030204" pitchFamily="18" charset="0"/>
                      </a:rPr>
                      <m:t> </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και </a:t>
                </a:r>
                <a14:m>
                  <m:oMath xmlns:m="http://schemas.openxmlformats.org/officeDocument/2006/math">
                    <m:r>
                      <a:rPr lang="el-GR" sz="2000" b="0" i="1" smtClean="0">
                        <a:latin typeface="Cambria Math" panose="02040503050406030204" pitchFamily="18" charset="0"/>
                      </a:rPr>
                      <m:t>𝛼</m:t>
                    </m:r>
                    <m:r>
                      <a:rPr lang="el-GR" sz="2000" b="0" i="1" smtClean="0">
                        <a:latin typeface="Cambria Math" panose="02040503050406030204" pitchFamily="18" charset="0"/>
                      </a:rPr>
                      <m:t>=0.1 </m:t>
                    </m:r>
                    <m:r>
                      <a:rPr lang="en-US" sz="2000" b="0" i="1" smtClean="0">
                        <a:latin typeface="Cambria Math" panose="02040503050406030204" pitchFamily="18" charset="0"/>
                      </a:rPr>
                      <m:t>𝑚</m:t>
                    </m:r>
                  </m:oMath>
                </a14:m>
                <a:r>
                  <a:rPr lang="en-US" sz="2000" dirty="0" smtClean="0">
                    <a:latin typeface="Calibri" panose="020F0502020204030204" pitchFamily="34" charset="0"/>
                    <a:cs typeface="Calibri" panose="020F0502020204030204" pitchFamily="34" charset="0"/>
                  </a:rPr>
                  <a:t>. </a:t>
                </a:r>
                <a:r>
                  <a:rPr lang="el-GR" sz="2000" dirty="0" smtClean="0">
                    <a:latin typeface="Calibri" panose="020F0502020204030204" pitchFamily="34" charset="0"/>
                    <a:cs typeface="Calibri" panose="020F0502020204030204" pitchFamily="34" charset="0"/>
                  </a:rPr>
                  <a:t>Βρείτε τη συνισταμένη </a:t>
                </a:r>
                <a:br>
                  <a:rPr lang="el-GR" sz="2000" dirty="0" smtClean="0">
                    <a:latin typeface="Calibri" panose="020F0502020204030204" pitchFamily="34" charset="0"/>
                    <a:cs typeface="Calibri" panose="020F0502020204030204" pitchFamily="34" charset="0"/>
                  </a:rPr>
                </a:br>
                <a:r>
                  <a:rPr lang="el-GR" sz="2000" dirty="0" smtClean="0">
                    <a:latin typeface="Calibri" panose="020F0502020204030204" pitchFamily="34" charset="0"/>
                    <a:cs typeface="Calibri" panose="020F0502020204030204" pitchFamily="34" charset="0"/>
                  </a:rPr>
                  <a:t>ηλεκτρική δύναμη στο </a:t>
                </a:r>
                <a14:m>
                  <m:oMath xmlns:m="http://schemas.openxmlformats.org/officeDocument/2006/math">
                    <m:sSub>
                      <m:sSubPr>
                        <m:ctrlPr>
                          <a:rPr lang="el-GR" sz="2000" i="1" smtClean="0">
                            <a:latin typeface="Cambria Math" panose="02040503050406030204" pitchFamily="18" charset="0"/>
                          </a:rPr>
                        </m:ctrlPr>
                      </m:sSubPr>
                      <m:e>
                        <m:r>
                          <a:rPr lang="en-US" sz="2000" b="0" i="1" smtClean="0">
                            <a:latin typeface="Cambria Math" panose="02040503050406030204" pitchFamily="18" charset="0"/>
                          </a:rPr>
                          <m:t>𝑞</m:t>
                        </m:r>
                      </m:e>
                      <m:sub>
                        <m:r>
                          <a:rPr lang="en-US" sz="2000" b="0" i="1" smtClean="0">
                            <a:latin typeface="Cambria Math" panose="02040503050406030204" pitchFamily="18" charset="0"/>
                          </a:rPr>
                          <m:t>3</m:t>
                        </m:r>
                      </m:sub>
                    </m:sSub>
                  </m:oMath>
                </a14:m>
                <a:r>
                  <a:rPr lang="en-US" sz="2000" dirty="0" smtClean="0">
                    <a:latin typeface="Calibri" panose="020F0502020204030204" pitchFamily="34" charset="0"/>
                    <a:cs typeface="Calibri" panose="020F0502020204030204" pitchFamily="34" charset="0"/>
                  </a:rPr>
                  <a:t>.</a:t>
                </a:r>
                <a:endParaRPr lang="el-GR" sz="2000" dirty="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8776"/>
                <a:ext cx="7872249" cy="4569730"/>
              </a:xfrm>
              <a:blipFill rotWithShape="0">
                <a:blip r:embed="rId4"/>
                <a:stretch>
                  <a:fillRect t="-1067"/>
                </a:stretch>
              </a:blipFill>
            </p:spPr>
            <p:txBody>
              <a:bodyPr/>
              <a:lstStyle/>
              <a:p>
                <a:r>
                  <a:rPr lang="el-GR">
                    <a:noFill/>
                  </a:rPr>
                  <a:t> </a:t>
                </a:r>
              </a:p>
            </p:txBody>
          </p:sp>
        </mc:Fallback>
      </mc:AlternateContent>
      <mc:AlternateContent xmlns:mc="http://schemas.openxmlformats.org/markup-compatibility/2006">
        <mc:Choice xmlns:p14="http://schemas.microsoft.com/office/powerpoint/2010/main" Requires="p14">
          <p:contentPart p14:bwMode="auto" r:id="rId5">
            <p14:nvContentPartPr>
              <p14:cNvPr id="8" name="Ink 7"/>
              <p14:cNvContentPartPr/>
              <p14:nvPr/>
            </p14:nvContentPartPr>
            <p14:xfrm>
              <a:off x="577800" y="641880"/>
              <a:ext cx="8052840" cy="5797800"/>
            </p14:xfrm>
          </p:contentPart>
        </mc:Choice>
        <mc:Fallback>
          <p:pic>
            <p:nvPicPr>
              <p:cNvPr id="8" name="Ink 7"/>
              <p:cNvPicPr/>
              <p:nvPr/>
            </p:nvPicPr>
            <p:blipFill>
              <a:blip r:embed="rId6"/>
              <a:stretch>
                <a:fillRect/>
              </a:stretch>
            </p:blipFill>
            <p:spPr>
              <a:xfrm>
                <a:off x="570960" y="632520"/>
                <a:ext cx="8070480" cy="5815080"/>
              </a:xfrm>
              <a:prstGeom prst="rect">
                <a:avLst/>
              </a:prstGeom>
            </p:spPr>
          </p:pic>
        </mc:Fallback>
      </mc:AlternateContent>
    </p:spTree>
    <p:extLst>
      <p:ext uri="{BB962C8B-B14F-4D97-AF65-F5344CB8AC3E}">
        <p14:creationId xmlns:p14="http://schemas.microsoft.com/office/powerpoint/2010/main" val="2491740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l-GR" dirty="0" smtClean="0"/>
              <a:t>Συνεχίζεται... </a:t>
            </a:r>
            <a:r>
              <a:rPr lang="el-GR" smtClean="0">
                <a:sym typeface="Wingdings" panose="05000000000000000000" pitchFamily="2" charset="2"/>
              </a:rPr>
              <a:t></a:t>
            </a:r>
            <a:endParaRPr lang="el-GR" dirty="0"/>
          </a:p>
        </p:txBody>
      </p:sp>
    </p:spTree>
    <p:extLst>
      <p:ext uri="{BB962C8B-B14F-4D97-AF65-F5344CB8AC3E}">
        <p14:creationId xmlns:p14="http://schemas.microsoft.com/office/powerpoint/2010/main" val="27265295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a:t>
            </a:r>
            <a:endParaRPr lang="el-GR" dirty="0"/>
          </a:p>
        </p:txBody>
      </p:sp>
      <p:sp>
        <p:nvSpPr>
          <p:cNvPr id="3" name="Content Placeholder 2"/>
          <p:cNvSpPr>
            <a:spLocks noGrp="1"/>
          </p:cNvSpPr>
          <p:nvPr>
            <p:ph idx="1"/>
          </p:nvPr>
        </p:nvSpPr>
        <p:spPr>
          <a:xfrm>
            <a:off x="738350" y="1482436"/>
            <a:ext cx="7872250" cy="4994564"/>
          </a:xfrm>
        </p:spPr>
        <p:txBody>
          <a:bodyPr>
            <a:normAutofit lnSpcReduction="10000"/>
          </a:bodyPr>
          <a:lstStyle/>
          <a:p>
            <a:r>
              <a:rPr lang="el-GR" b="1" dirty="0" smtClean="0">
                <a:latin typeface="Calibri" panose="020F0502020204030204" pitchFamily="34" charset="0"/>
                <a:cs typeface="Calibri" panose="020F0502020204030204" pitchFamily="34" charset="0"/>
              </a:rPr>
              <a:t>Διαλέξεις</a:t>
            </a:r>
            <a:endParaRPr lang="el-GR" b="1" dirty="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Προαιρετική</a:t>
            </a:r>
            <a:r>
              <a:rPr lang="el-GR" dirty="0" smtClean="0">
                <a:latin typeface="Calibri" panose="020F0502020204030204" pitchFamily="34" charset="0"/>
                <a:cs typeface="Calibri" panose="020F0502020204030204" pitchFamily="34" charset="0"/>
              </a:rPr>
              <a:t> παρουσί</a:t>
            </a:r>
            <a:r>
              <a:rPr lang="el-GR" dirty="0">
                <a:latin typeface="Calibri" panose="020F0502020204030204" pitchFamily="34" charset="0"/>
                <a:cs typeface="Calibri" panose="020F0502020204030204" pitchFamily="34" charset="0"/>
              </a:rPr>
              <a:t>α</a:t>
            </a:r>
            <a:r>
              <a:rPr lang="el-GR" dirty="0" smtClean="0">
                <a:latin typeface="Calibri" panose="020F0502020204030204" pitchFamily="34" charset="0"/>
                <a:cs typeface="Calibri" panose="020F0502020204030204" pitchFamily="34" charset="0"/>
              </a:rPr>
              <a:t>!</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endParaRPr lang="el-GR" sz="1000"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Είστε εδώ γιατί </a:t>
            </a:r>
            <a:r>
              <a:rPr lang="el-GR" b="1" dirty="0" smtClean="0">
                <a:latin typeface="Calibri" panose="020F0502020204030204" pitchFamily="34" charset="0"/>
                <a:cs typeface="Calibri" panose="020F0502020204030204" pitchFamily="34" charset="0"/>
              </a:rPr>
              <a:t>θέλετε</a:t>
            </a:r>
            <a:r>
              <a:rPr lang="el-GR" dirty="0" smtClean="0">
                <a:latin typeface="Calibri" panose="020F0502020204030204" pitchFamily="34" charset="0"/>
                <a:cs typeface="Calibri" panose="020F0502020204030204" pitchFamily="34" charset="0"/>
              </a:rPr>
              <a:t> να ακούσετε/συμμετέχετε</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Δεν υπάρχουν απουσίες</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
            </a:r>
            <a:br>
              <a:rPr lang="el-GR" dirty="0" smtClean="0">
                <a:latin typeface="Calibri" panose="020F0502020204030204" pitchFamily="34" charset="0"/>
                <a:cs typeface="Calibri" panose="020F0502020204030204" pitchFamily="34" charset="0"/>
              </a:rPr>
            </a:br>
            <a:endParaRPr lang="el-GR"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Υπάρχει </a:t>
            </a:r>
            <a:r>
              <a:rPr lang="el-GR" b="1" u="sng" dirty="0" smtClean="0">
                <a:latin typeface="Calibri" panose="020F0502020204030204" pitchFamily="34" charset="0"/>
                <a:cs typeface="Calibri" panose="020F0502020204030204" pitchFamily="34" charset="0"/>
              </a:rPr>
              <a:t>σεβασμός</a:t>
            </a:r>
            <a:r>
              <a:rPr lang="el-GR" dirty="0" smtClean="0">
                <a:latin typeface="Calibri" panose="020F0502020204030204" pitchFamily="34" charset="0"/>
                <a:cs typeface="Calibri" panose="020F0502020204030204" pitchFamily="34" charset="0"/>
              </a:rPr>
              <a:t> στους συναδέλφους σας και στην εκπαιδευτική διαδικασία</a:t>
            </a:r>
          </a:p>
          <a:p>
            <a:pPr marL="365760" lvl="1" indent="0">
              <a:buNone/>
            </a:pPr>
            <a:endParaRPr lang="el-GR"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Προστατέψτε εσάς και τους συναδέλφους σας</a:t>
            </a:r>
            <a:r>
              <a:rPr lang="el-GR" dirty="0" smtClean="0">
                <a:latin typeface="Calibri" panose="020F0502020204030204" pitchFamily="34" charset="0"/>
                <a:cs typeface="Calibri" panose="020F0502020204030204" pitchFamily="34" charset="0"/>
              </a:rPr>
              <a:t>: απέχετε από το μάθημα αν δεν είστε/αισθάνεστε καλά</a:t>
            </a:r>
            <a:endParaRPr lang="el-GR" dirty="0">
              <a:latin typeface="Calibri" panose="020F0502020204030204" pitchFamily="34" charset="0"/>
              <a:cs typeface="Calibri" panose="020F0502020204030204" pitchFamily="34" charset="0"/>
            </a:endParaRPr>
          </a:p>
          <a:p>
            <a:pPr lvl="1"/>
            <a:endParaRPr lang="el-GR" dirty="0" smtClean="0"/>
          </a:p>
        </p:txBody>
      </p:sp>
    </p:spTree>
    <p:extLst>
      <p:ext uri="{BB962C8B-B14F-4D97-AF65-F5344CB8AC3E}">
        <p14:creationId xmlns:p14="http://schemas.microsoft.com/office/powerpoint/2010/main" val="354571977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37020797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b="1" dirty="0">
                <a:effectLst>
                  <a:outerShdw blurRad="38100" dist="38100" dir="2700000" algn="tl">
                    <a:srgbClr val="000000">
                      <a:alpha val="43137"/>
                    </a:srgbClr>
                  </a:outerShdw>
                </a:effectLst>
              </a:rPr>
              <a:t>Ηλεκτρομαγνητισμός</a:t>
            </a:r>
          </a:p>
          <a:p>
            <a:r>
              <a:rPr lang="el-GR" dirty="0" smtClean="0"/>
              <a:t>Ηλεκτρική Δύναμη</a:t>
            </a:r>
            <a:endParaRPr lang="el-GR" dirty="0"/>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6151472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smtClean="0"/>
              <a:t>Ηλεκτρομαγνητισμός</a:t>
            </a:r>
            <a:endParaRPr lang="el-GR" dirty="0"/>
          </a:p>
        </p:txBody>
      </p:sp>
      <p:sp>
        <p:nvSpPr>
          <p:cNvPr id="3" name="Content Placeholder 2"/>
          <p:cNvSpPr>
            <a:spLocks noGrp="1"/>
          </p:cNvSpPr>
          <p:nvPr>
            <p:ph idx="1"/>
          </p:nvPr>
        </p:nvSpPr>
        <p:spPr>
          <a:xfrm>
            <a:off x="738350" y="1371600"/>
            <a:ext cx="7719850" cy="4876800"/>
          </a:xfrm>
        </p:spPr>
        <p:txBody>
          <a:bodyPr>
            <a:normAutofit fontScale="92500"/>
          </a:bodyPr>
          <a:lstStyle/>
          <a:p>
            <a:r>
              <a:rPr lang="el-GR" dirty="0" smtClean="0">
                <a:latin typeface="Calibri" panose="020F0502020204030204" pitchFamily="34" charset="0"/>
                <a:cs typeface="Calibri" panose="020F0502020204030204" pitchFamily="34" charset="0"/>
              </a:rPr>
              <a:t>Μελέτη των φαινομένων που σχετίζονται με τον </a:t>
            </a:r>
            <a:r>
              <a:rPr lang="el-GR" b="1" dirty="0" smtClean="0">
                <a:latin typeface="Calibri" panose="020F0502020204030204" pitchFamily="34" charset="0"/>
                <a:cs typeface="Calibri" panose="020F0502020204030204" pitchFamily="34" charset="0"/>
              </a:rPr>
              <a:t>ηλεκτρισμό</a:t>
            </a:r>
            <a:r>
              <a:rPr lang="el-GR" dirty="0" smtClean="0">
                <a:latin typeface="Calibri" panose="020F0502020204030204" pitchFamily="34" charset="0"/>
                <a:cs typeface="Calibri" panose="020F0502020204030204" pitchFamily="34" charset="0"/>
              </a:rPr>
              <a:t> και το </a:t>
            </a:r>
            <a:r>
              <a:rPr lang="el-GR" b="1" dirty="0" smtClean="0">
                <a:latin typeface="Calibri" panose="020F0502020204030204" pitchFamily="34" charset="0"/>
                <a:cs typeface="Calibri" panose="020F0502020204030204" pitchFamily="34" charset="0"/>
              </a:rPr>
              <a:t>μαγνητισμό</a:t>
            </a:r>
          </a:p>
          <a:p>
            <a:r>
              <a:rPr lang="el-GR" dirty="0" smtClean="0">
                <a:latin typeface="Calibri" panose="020F0502020204030204" pitchFamily="34" charset="0"/>
                <a:cs typeface="Calibri" panose="020F0502020204030204" pitchFamily="34" charset="0"/>
              </a:rPr>
              <a:t>Νόμοι του Ηλεκτρομαγνητισμού</a:t>
            </a:r>
          </a:p>
          <a:p>
            <a:pPr lvl="1"/>
            <a:r>
              <a:rPr lang="el-GR" dirty="0" smtClean="0">
                <a:latin typeface="Calibri" panose="020F0502020204030204" pitchFamily="34" charset="0"/>
                <a:cs typeface="Calibri" panose="020F0502020204030204" pitchFamily="34" charset="0"/>
              </a:rPr>
              <a:t>Πανταχού παρόντες: </a:t>
            </a:r>
            <a:r>
              <a:rPr lang="en-US" dirty="0" smtClean="0">
                <a:latin typeface="Calibri" panose="020F0502020204030204" pitchFamily="34" charset="0"/>
                <a:cs typeface="Calibri" panose="020F0502020204030204" pitchFamily="34" charset="0"/>
              </a:rPr>
              <a:t>smartphones, </a:t>
            </a:r>
            <a:r>
              <a:rPr lang="el-GR" dirty="0" smtClean="0">
                <a:latin typeface="Calibri" panose="020F0502020204030204" pitchFamily="34" charset="0"/>
                <a:cs typeface="Calibri" panose="020F0502020204030204" pitchFamily="34" charset="0"/>
              </a:rPr>
              <a:t>τηλεοράσεις, ηλεκτροκινητήρες, Η/Υ, επιταχυντές σωματιδίων, κ.α.</a:t>
            </a:r>
          </a:p>
          <a:p>
            <a:r>
              <a:rPr lang="el-GR" dirty="0" smtClean="0">
                <a:latin typeface="Calibri" panose="020F0502020204030204" pitchFamily="34" charset="0"/>
                <a:cs typeface="Calibri" panose="020F0502020204030204" pitchFamily="34" charset="0"/>
              </a:rPr>
              <a:t>Ηλεκτρικός </a:t>
            </a:r>
            <a:r>
              <a:rPr lang="el-GR" dirty="0" smtClean="0">
                <a:latin typeface="Calibri" panose="020F0502020204030204" pitchFamily="34" charset="0"/>
                <a:cs typeface="Calibri" panose="020F0502020204030204" pitchFamily="34" charset="0"/>
                <a:sym typeface="Wingdings" panose="05000000000000000000" pitchFamily="2" charset="2"/>
              </a:rPr>
              <a:t> ήλεκτρο</a:t>
            </a:r>
            <a:r>
              <a:rPr lang="en-US" dirty="0" smtClean="0">
                <a:latin typeface="Calibri" panose="020F0502020204030204" pitchFamily="34" charset="0"/>
                <a:cs typeface="Calibri" panose="020F0502020204030204" pitchFamily="34" charset="0"/>
                <a:sym typeface="Wingdings" panose="05000000000000000000" pitchFamily="2" charset="2"/>
              </a:rPr>
              <a:t> (</a:t>
            </a:r>
            <a:r>
              <a:rPr lang="el-GR" dirty="0" smtClean="0">
                <a:latin typeface="Calibri" panose="020F0502020204030204" pitchFamily="34" charset="0"/>
                <a:cs typeface="Calibri" panose="020F0502020204030204" pitchFamily="34" charset="0"/>
                <a:sym typeface="Wingdings" panose="05000000000000000000" pitchFamily="2" charset="2"/>
              </a:rPr>
              <a:t>αρχ. Ελλ.) </a:t>
            </a:r>
            <a:r>
              <a:rPr lang="en-US" dirty="0">
                <a:latin typeface="Calibri" panose="020F0502020204030204" pitchFamily="34" charset="0"/>
                <a:cs typeface="Calibri" panose="020F0502020204030204" pitchFamily="34" charset="0"/>
                <a:sym typeface="Wingdings" panose="05000000000000000000" pitchFamily="2" charset="2"/>
              </a:rPr>
              <a:t>=</a:t>
            </a:r>
            <a:r>
              <a:rPr lang="el-GR" dirty="0" smtClean="0">
                <a:latin typeface="Calibri" panose="020F0502020204030204" pitchFamily="34" charset="0"/>
                <a:cs typeface="Calibri" panose="020F0502020204030204" pitchFamily="34" charset="0"/>
                <a:sym typeface="Wingdings" panose="05000000000000000000" pitchFamily="2" charset="2"/>
              </a:rPr>
              <a:t> κεχριμπάρι (απολιθωμένη ρητίνη, παράγωγο των κωνοφόρων δένδρων)</a:t>
            </a:r>
          </a:p>
          <a:p>
            <a:r>
              <a:rPr lang="el-GR" dirty="0" smtClean="0">
                <a:latin typeface="Calibri" panose="020F0502020204030204" pitchFamily="34" charset="0"/>
                <a:cs typeface="Calibri" panose="020F0502020204030204" pitchFamily="34" charset="0"/>
                <a:sym typeface="Wingdings" panose="05000000000000000000" pitchFamily="2" charset="2"/>
              </a:rPr>
              <a:t>Μαγνητικός  Μαγνησία Μ. Ασίας (σημερινή </a:t>
            </a:r>
            <a:r>
              <a:rPr lang="el-GR" dirty="0" err="1" smtClean="0">
                <a:latin typeface="Calibri" panose="020F0502020204030204" pitchFamily="34" charset="0"/>
                <a:cs typeface="Calibri" panose="020F0502020204030204" pitchFamily="34" charset="0"/>
                <a:sym typeface="Wingdings" panose="05000000000000000000" pitchFamily="2" charset="2"/>
              </a:rPr>
              <a:t>Μανίσα</a:t>
            </a:r>
            <a:r>
              <a:rPr lang="el-GR" dirty="0" smtClean="0">
                <a:latin typeface="Calibri" panose="020F0502020204030204" pitchFamily="34" charset="0"/>
                <a:cs typeface="Calibri" panose="020F0502020204030204" pitchFamily="34" charset="0"/>
                <a:sym typeface="Wingdings" panose="05000000000000000000" pitchFamily="2" charset="2"/>
              </a:rPr>
              <a:t>, κοντά στη Σμύρνη)  περιοχή που βρέθηκε για πρώτη φορά ο μαγνητίτης</a:t>
            </a:r>
          </a:p>
          <a:p>
            <a:r>
              <a:rPr lang="el-GR" dirty="0" smtClean="0">
                <a:latin typeface="Calibri" panose="020F0502020204030204" pitchFamily="34" charset="0"/>
                <a:cs typeface="Calibri" panose="020F0502020204030204" pitchFamily="34" charset="0"/>
                <a:sym typeface="Wingdings" panose="05000000000000000000" pitchFamily="2" charset="2"/>
              </a:rPr>
              <a:t>Επιστήμονες: </a:t>
            </a:r>
            <a:r>
              <a:rPr lang="en-US" dirty="0" smtClean="0">
                <a:latin typeface="Calibri" panose="020F0502020204030204" pitchFamily="34" charset="0"/>
                <a:cs typeface="Calibri" panose="020F0502020204030204" pitchFamily="34" charset="0"/>
                <a:sym typeface="Wingdings" panose="05000000000000000000" pitchFamily="2" charset="2"/>
              </a:rPr>
              <a:t>Oersted, Ampere, Weber, Faraday, Henry, </a:t>
            </a:r>
            <a:r>
              <a:rPr lang="en-US" b="1" dirty="0" smtClean="0">
                <a:latin typeface="Calibri" panose="020F0502020204030204" pitchFamily="34" charset="0"/>
                <a:cs typeface="Calibri" panose="020F0502020204030204" pitchFamily="34" charset="0"/>
                <a:sym typeface="Wingdings" panose="05000000000000000000" pitchFamily="2" charset="2"/>
              </a:rPr>
              <a:t>Maxwell</a:t>
            </a:r>
          </a:p>
          <a:p>
            <a:pPr lvl="1"/>
            <a:r>
              <a:rPr lang="en-US" b="1" dirty="0" smtClean="0">
                <a:latin typeface="Calibri" panose="020F0502020204030204" pitchFamily="34" charset="0"/>
                <a:cs typeface="Calibri" panose="020F0502020204030204" pitchFamily="34" charset="0"/>
                <a:sym typeface="Wingdings" panose="05000000000000000000" pitchFamily="2" charset="2"/>
              </a:rPr>
              <a:t>James Clerk Maxwell : Isaac Newton</a:t>
            </a:r>
            <a:r>
              <a:rPr lang="el-GR" b="1" dirty="0" smtClean="0">
                <a:latin typeface="Calibri" panose="020F0502020204030204" pitchFamily="34" charset="0"/>
                <a:cs typeface="Calibri" panose="020F0502020204030204" pitchFamily="34" charset="0"/>
                <a:sym typeface="Wingdings" panose="05000000000000000000" pitchFamily="2" charset="2"/>
              </a:rPr>
              <a:t> του ηλεκτρομαγνητισμού</a:t>
            </a:r>
            <a:endParaRPr lang="el-GR"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1309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a:t>Ηλεκτρομαγνητισμός</a:t>
            </a:r>
          </a:p>
          <a:p>
            <a:r>
              <a:rPr lang="el-GR" dirty="0"/>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2583047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dirty="0" smtClean="0"/>
              <a:t>Φυσική για Μηχανικούς</a:t>
            </a:r>
            <a:endParaRPr lang="el-GR" dirty="0"/>
          </a:p>
        </p:txBody>
      </p:sp>
      <p:sp>
        <p:nvSpPr>
          <p:cNvPr id="3" name="Subtitle 2"/>
          <p:cNvSpPr>
            <a:spLocks noGrp="1"/>
          </p:cNvSpPr>
          <p:nvPr>
            <p:ph type="subTitle" idx="1"/>
          </p:nvPr>
        </p:nvSpPr>
        <p:spPr/>
        <p:txBody>
          <a:bodyPr>
            <a:normAutofit/>
          </a:bodyPr>
          <a:lstStyle/>
          <a:p>
            <a:r>
              <a:rPr lang="el-GR" dirty="0" smtClean="0"/>
              <a:t>Ηλεκτρομαγνητισμός</a:t>
            </a:r>
          </a:p>
          <a:p>
            <a:r>
              <a:rPr lang="el-GR" b="1" dirty="0">
                <a:effectLst>
                  <a:outerShdw blurRad="38100" dist="38100" dir="2700000" algn="tl">
                    <a:srgbClr val="000000">
                      <a:alpha val="43137"/>
                    </a:srgbClr>
                  </a:outerShdw>
                </a:effectLst>
              </a:rPr>
              <a:t>Ηλεκτρική Δύναμη</a:t>
            </a:r>
          </a:p>
          <a:p>
            <a:endParaRPr lang="el-GR" dirty="0"/>
          </a:p>
          <a:p>
            <a:endParaRPr lang="el-GR" dirty="0"/>
          </a:p>
        </p:txBody>
      </p:sp>
      <p:sp>
        <p:nvSpPr>
          <p:cNvPr id="5" name="TextBox 4"/>
          <p:cNvSpPr txBox="1"/>
          <p:nvPr/>
        </p:nvSpPr>
        <p:spPr>
          <a:xfrm>
            <a:off x="152400" y="4863405"/>
            <a:ext cx="4285172" cy="1200329"/>
          </a:xfrm>
          <a:prstGeom prst="rect">
            <a:avLst/>
          </a:prstGeom>
          <a:noFill/>
        </p:spPr>
        <p:txBody>
          <a:bodyPr wrap="square" rtlCol="0">
            <a:spAutoFit/>
          </a:bodyPr>
          <a:lstStyle/>
          <a:p>
            <a:pPr algn="just"/>
            <a:r>
              <a:rPr lang="el-GR" sz="1200" b="1" dirty="0">
                <a:latin typeface="Cambria" panose="02040503050406030204" pitchFamily="18" charset="0"/>
              </a:rPr>
              <a:t>Εικόνα</a:t>
            </a:r>
            <a:r>
              <a:rPr lang="el-GR" sz="1200" b="1" dirty="0" smtClean="0">
                <a:latin typeface="Cambria" panose="02040503050406030204" pitchFamily="18" charset="0"/>
              </a:rPr>
              <a:t>: Μητέρα και κόρη απολαμβάνουν την επίδραση της ηλεκτρικής φόρτισης των σωμάτων τους. Κάθε μια ξεχωριστή τρίχα των μαλλιών τους φορτίζεται και προκύπτει μια απωθητική δύναμη μεταξύ των τριχών, με αποτέλεσμα να «σηκώνονται οι τρίχες τους». </a:t>
            </a:r>
            <a:r>
              <a:rPr lang="el-GR" sz="1200" b="1" dirty="0" smtClean="0">
                <a:latin typeface="Cambria" panose="02040503050406030204" pitchFamily="18" charset="0"/>
                <a:sym typeface="Wingdings" panose="05000000000000000000" pitchFamily="2" charset="2"/>
              </a:rPr>
              <a:t> (</a:t>
            </a:r>
            <a:r>
              <a:rPr lang="en-US" sz="1200" b="1" dirty="0" smtClean="0">
                <a:latin typeface="Cambria" panose="02040503050406030204" pitchFamily="18" charset="0"/>
                <a:sym typeface="Wingdings" panose="05000000000000000000" pitchFamily="2" charset="2"/>
              </a:rPr>
              <a:t>Courtesy of Resonance Research Corporation)</a:t>
            </a:r>
            <a:endParaRPr lang="en-US" sz="1200" b="1" dirty="0">
              <a:latin typeface="Cambria" panose="02040503050406030204"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415802"/>
            <a:ext cx="4191000" cy="3440343"/>
          </a:xfrm>
          <a:prstGeom prst="rect">
            <a:avLst/>
          </a:prstGeom>
          <a:ln>
            <a:noFill/>
          </a:ln>
          <a:effectLst>
            <a:softEdge rad="112500"/>
          </a:effectLst>
        </p:spPr>
      </p:pic>
    </p:spTree>
    <p:extLst>
      <p:ext uri="{BB962C8B-B14F-4D97-AF65-F5344CB8AC3E}">
        <p14:creationId xmlns:p14="http://schemas.microsoft.com/office/powerpoint/2010/main" val="14357265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p:sp>
        <p:nvSpPr>
          <p:cNvPr id="3" name="Content Placeholder 2"/>
          <p:cNvSpPr>
            <a:spLocks noGrp="1"/>
          </p:cNvSpPr>
          <p:nvPr>
            <p:ph idx="1"/>
          </p:nvPr>
        </p:nvSpPr>
        <p:spPr>
          <a:xfrm>
            <a:off x="738350" y="1371600"/>
            <a:ext cx="7995151" cy="5105400"/>
          </a:xfrm>
        </p:spPr>
        <p:txBody>
          <a:bodyPr>
            <a:normAutofit fontScale="92500" lnSpcReduction="10000"/>
          </a:bodyPr>
          <a:lstStyle/>
          <a:p>
            <a:r>
              <a:rPr lang="el-GR" dirty="0" smtClean="0">
                <a:latin typeface="Calibri" panose="020F0502020204030204" pitchFamily="34" charset="0"/>
                <a:cs typeface="Calibri" panose="020F0502020204030204" pitchFamily="34" charset="0"/>
              </a:rPr>
              <a:t>Όλοι έχετε </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δει</a:t>
            </a:r>
            <a:r>
              <a:rPr lang="en-US" dirty="0" smtClean="0">
                <a:latin typeface="Calibri" panose="020F0502020204030204" pitchFamily="34" charset="0"/>
                <a:cs typeface="Calibri" panose="020F0502020204030204" pitchFamily="34" charset="0"/>
              </a:rPr>
              <a:t>”</a:t>
            </a:r>
            <a:r>
              <a:rPr lang="el-GR" dirty="0" smtClean="0">
                <a:latin typeface="Calibri" panose="020F0502020204030204" pitchFamily="34" charset="0"/>
                <a:cs typeface="Calibri" panose="020F0502020204030204" pitchFamily="34" charset="0"/>
              </a:rPr>
              <a:t> ηλεκτρικές δυνάμεις γύρω σας</a:t>
            </a:r>
          </a:p>
          <a:p>
            <a:pPr lvl="1"/>
            <a:r>
              <a:rPr lang="el-GR" dirty="0" smtClean="0">
                <a:latin typeface="Calibri" panose="020F0502020204030204" pitchFamily="34" charset="0"/>
                <a:cs typeface="Calibri" panose="020F0502020204030204" pitchFamily="34" charset="0"/>
              </a:rPr>
              <a:t>Τρίψτε ένα μπαλόνι στα μαλλιά σας και θα δείτε ότι </a:t>
            </a:r>
            <a:br>
              <a:rPr lang="el-GR" dirty="0" smtClean="0">
                <a:latin typeface="Calibri" panose="020F0502020204030204" pitchFamily="34" charset="0"/>
                <a:cs typeface="Calibri" panose="020F0502020204030204" pitchFamily="34" charset="0"/>
              </a:rPr>
            </a:br>
            <a:r>
              <a:rPr lang="el-GR" dirty="0" smtClean="0">
                <a:latin typeface="Calibri" panose="020F0502020204030204" pitchFamily="34" charset="0"/>
                <a:cs typeface="Calibri" panose="020F0502020204030204" pitchFamily="34" charset="0"/>
              </a:rPr>
              <a:t>έλκει κομματάκια χαρτιού</a:t>
            </a:r>
          </a:p>
          <a:p>
            <a:r>
              <a:rPr lang="el-GR" dirty="0" smtClean="0">
                <a:latin typeface="Calibri" panose="020F0502020204030204" pitchFamily="34" charset="0"/>
                <a:cs typeface="Calibri" panose="020F0502020204030204" pitchFamily="34" charset="0"/>
              </a:rPr>
              <a:t>Μια τέτοια συμπεριφορά της ύλης αναφέρεται ως </a:t>
            </a:r>
            <a:r>
              <a:rPr lang="el-GR" b="1" dirty="0" smtClean="0">
                <a:latin typeface="Calibri" panose="020F0502020204030204" pitchFamily="34" charset="0"/>
                <a:cs typeface="Calibri" panose="020F0502020204030204" pitchFamily="34" charset="0"/>
              </a:rPr>
              <a:t>ηλεκτρική φόρτιση</a:t>
            </a:r>
          </a:p>
          <a:p>
            <a:pPr lvl="1"/>
            <a:r>
              <a:rPr lang="el-GR" sz="1900" dirty="0" smtClean="0">
                <a:latin typeface="Calibri" panose="020F0502020204030204" pitchFamily="34" charset="0"/>
                <a:cs typeface="Calibri" panose="020F0502020204030204" pitchFamily="34" charset="0"/>
              </a:rPr>
              <a:t>Ηλεκτρικά φορτισμένα σωματίδια κινούνται από τα μαλλιά σας στο μπαλόνι</a:t>
            </a:r>
          </a:p>
          <a:p>
            <a:pPr lvl="1"/>
            <a:r>
              <a:rPr lang="el-GR" sz="1900" dirty="0" smtClean="0">
                <a:latin typeface="Calibri" panose="020F0502020204030204" pitchFamily="34" charset="0"/>
                <a:cs typeface="Calibri" panose="020F0502020204030204" pitchFamily="34" charset="0"/>
              </a:rPr>
              <a:t>Πλησιάζοντας το στα κομμάτια χαρτί, τα φορτισμένα σωματίδια έλκουν κάποια άλλα φορτισμένα σωματίδια στο χαρτί</a:t>
            </a:r>
          </a:p>
          <a:p>
            <a:r>
              <a:rPr lang="el-GR" dirty="0" smtClean="0">
                <a:latin typeface="Calibri" panose="020F0502020204030204" pitchFamily="34" charset="0"/>
                <a:cs typeface="Calibri" panose="020F0502020204030204" pitchFamily="34" charset="0"/>
              </a:rPr>
              <a:t>Πειράματα έδειξαν ότι υπάρχουν δυο είδη ηλεκτρικού φορτίου </a:t>
            </a:r>
            <a:endParaRPr lang="en-US" dirty="0" smtClean="0">
              <a:latin typeface="Calibri" panose="020F0502020204030204" pitchFamily="34" charset="0"/>
              <a:cs typeface="Calibri" panose="020F0502020204030204" pitchFamily="34" charset="0"/>
            </a:endParaRPr>
          </a:p>
          <a:p>
            <a:r>
              <a:rPr lang="el-GR" dirty="0" smtClean="0">
                <a:latin typeface="Calibri" panose="020F0502020204030204" pitchFamily="34" charset="0"/>
                <a:cs typeface="Calibri" panose="020F0502020204030204" pitchFamily="34" charset="0"/>
              </a:rPr>
              <a:t>Ονομάστηκαν </a:t>
            </a:r>
            <a:r>
              <a:rPr lang="el-GR" b="1" i="1" dirty="0" smtClean="0">
                <a:latin typeface="Calibri" panose="020F0502020204030204" pitchFamily="34" charset="0"/>
                <a:cs typeface="Calibri" panose="020F0502020204030204" pitchFamily="34" charset="0"/>
              </a:rPr>
              <a:t>θετικό</a:t>
            </a:r>
            <a:r>
              <a:rPr lang="el-GR" b="1"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και </a:t>
            </a:r>
            <a:r>
              <a:rPr lang="el-GR" b="1" dirty="0" smtClean="0">
                <a:latin typeface="Calibri" panose="020F0502020204030204" pitchFamily="34" charset="0"/>
                <a:cs typeface="Calibri" panose="020F0502020204030204" pitchFamily="34" charset="0"/>
              </a:rPr>
              <a:t>αρνητικό</a:t>
            </a:r>
            <a:r>
              <a:rPr lang="el-GR" dirty="0" smtClean="0">
                <a:latin typeface="Calibri" panose="020F0502020204030204" pitchFamily="34" charset="0"/>
                <a:cs typeface="Calibri" panose="020F0502020204030204" pitchFamily="34" charset="0"/>
              </a:rPr>
              <a:t> </a:t>
            </a:r>
            <a:r>
              <a:rPr lang="el-GR" i="1" dirty="0" smtClean="0">
                <a:latin typeface="Calibri" panose="020F0502020204030204" pitchFamily="34" charset="0"/>
                <a:cs typeface="Calibri" panose="020F0502020204030204" pitchFamily="34" charset="0"/>
              </a:rPr>
              <a:t>φορτίο</a:t>
            </a:r>
          </a:p>
          <a:p>
            <a:pPr lvl="1"/>
            <a:r>
              <a:rPr lang="el-GR" dirty="0" smtClean="0">
                <a:latin typeface="Calibri" panose="020F0502020204030204" pitchFamily="34" charset="0"/>
                <a:cs typeface="Calibri" panose="020F0502020204030204" pitchFamily="34" charset="0"/>
              </a:rPr>
              <a:t>Τα </a:t>
            </a:r>
            <a:r>
              <a:rPr lang="el-GR" b="1" dirty="0" smtClean="0">
                <a:latin typeface="Calibri" panose="020F0502020204030204" pitchFamily="34" charset="0"/>
                <a:cs typeface="Calibri" panose="020F0502020204030204" pitchFamily="34" charset="0"/>
              </a:rPr>
              <a:t>ηλεκτρόνια</a:t>
            </a:r>
            <a:r>
              <a:rPr lang="el-GR" dirty="0" smtClean="0">
                <a:latin typeface="Calibri" panose="020F0502020204030204" pitchFamily="34" charset="0"/>
                <a:cs typeface="Calibri" panose="020F0502020204030204" pitchFamily="34" charset="0"/>
              </a:rPr>
              <a:t> </a:t>
            </a:r>
            <a:r>
              <a:rPr lang="en-US" dirty="0" smtClean="0">
                <a:latin typeface="Calibri" panose="020F0502020204030204" pitchFamily="34" charset="0"/>
                <a:cs typeface="Calibri" panose="020F0502020204030204" pitchFamily="34" charset="0"/>
              </a:rPr>
              <a:t>(</a:t>
            </a:r>
            <a:r>
              <a:rPr lang="el-GR" dirty="0">
                <a:latin typeface="Calibri" panose="020F0502020204030204" pitchFamily="34" charset="0"/>
                <a:cs typeface="Calibri" panose="020F0502020204030204" pitchFamily="34" charset="0"/>
              </a:rPr>
              <a:t>ή</a:t>
            </a:r>
            <a:r>
              <a:rPr lang="el-GR" dirty="0" smtClean="0">
                <a:latin typeface="Calibri" panose="020F0502020204030204" pitchFamily="34" charset="0"/>
                <a:cs typeface="Calibri" panose="020F0502020204030204" pitchFamily="34" charset="0"/>
              </a:rPr>
              <a:t> και άλλα σωματίδια) έχουν </a:t>
            </a:r>
            <a:r>
              <a:rPr lang="el-GR" b="1" dirty="0" smtClean="0">
                <a:latin typeface="Calibri" panose="020F0502020204030204" pitchFamily="34" charset="0"/>
                <a:cs typeface="Calibri" panose="020F0502020204030204" pitchFamily="34" charset="0"/>
              </a:rPr>
              <a:t>αρνητικ</a:t>
            </a:r>
            <a:r>
              <a:rPr lang="el-GR" b="1" dirty="0">
                <a:latin typeface="Calibri" panose="020F0502020204030204" pitchFamily="34" charset="0"/>
                <a:cs typeface="Calibri" panose="020F0502020204030204" pitchFamily="34" charset="0"/>
              </a:rPr>
              <a:t>ό</a:t>
            </a:r>
            <a:r>
              <a:rPr lang="el-GR" b="1" dirty="0" smtClean="0">
                <a:latin typeface="Calibri" panose="020F0502020204030204" pitchFamily="34" charset="0"/>
                <a:cs typeface="Calibri" panose="020F0502020204030204" pitchFamily="34" charset="0"/>
              </a:rPr>
              <a:t> φορτίο</a:t>
            </a:r>
          </a:p>
          <a:p>
            <a:pPr lvl="1"/>
            <a:r>
              <a:rPr lang="el-GR" dirty="0" smtClean="0">
                <a:latin typeface="Calibri" panose="020F0502020204030204" pitchFamily="34" charset="0"/>
                <a:cs typeface="Calibri" panose="020F0502020204030204" pitchFamily="34" charset="0"/>
              </a:rPr>
              <a:t>Τα </a:t>
            </a:r>
            <a:r>
              <a:rPr lang="el-GR" b="1" dirty="0" smtClean="0">
                <a:latin typeface="Calibri" panose="020F0502020204030204" pitchFamily="34" charset="0"/>
                <a:cs typeface="Calibri" panose="020F0502020204030204" pitchFamily="34" charset="0"/>
              </a:rPr>
              <a:t>πρωτόνια</a:t>
            </a:r>
            <a:r>
              <a:rPr lang="el-GR" dirty="0" smtClean="0">
                <a:latin typeface="Calibri" panose="020F0502020204030204" pitchFamily="34" charset="0"/>
                <a:cs typeface="Calibri" panose="020F0502020204030204" pitchFamily="34" charset="0"/>
              </a:rPr>
              <a:t> (ή και άλλα σωματίδια) έχουν </a:t>
            </a:r>
            <a:br>
              <a:rPr lang="el-GR" dirty="0" smtClean="0">
                <a:latin typeface="Calibri" panose="020F0502020204030204" pitchFamily="34" charset="0"/>
                <a:cs typeface="Calibri" panose="020F0502020204030204" pitchFamily="34" charset="0"/>
              </a:rPr>
            </a:br>
            <a:r>
              <a:rPr lang="el-GR" b="1" dirty="0" smtClean="0">
                <a:latin typeface="Calibri" panose="020F0502020204030204" pitchFamily="34" charset="0"/>
                <a:cs typeface="Calibri" panose="020F0502020204030204" pitchFamily="34" charset="0"/>
              </a:rPr>
              <a:t>θετικό φορτίο</a:t>
            </a:r>
          </a:p>
          <a:p>
            <a:r>
              <a:rPr lang="el-GR" b="1" dirty="0" smtClean="0">
                <a:latin typeface="Calibri" panose="020F0502020204030204" pitchFamily="34" charset="0"/>
                <a:cs typeface="Calibri" panose="020F0502020204030204" pitchFamily="34" charset="0"/>
              </a:rPr>
              <a:t>Φορτία ίδιου προσήμου απωθούνται</a:t>
            </a:r>
          </a:p>
          <a:p>
            <a:r>
              <a:rPr lang="el-GR" b="1" dirty="0" smtClean="0">
                <a:latin typeface="Calibri" panose="020F0502020204030204" pitchFamily="34" charset="0"/>
                <a:cs typeface="Calibri" panose="020F0502020204030204" pitchFamily="34" charset="0"/>
              </a:rPr>
              <a:t>Φορτία αντίθετου προσήμου έλκονται</a:t>
            </a:r>
          </a:p>
          <a:p>
            <a:endParaRPr lang="el-GR" dirty="0">
              <a:latin typeface="Calibri" panose="020F0502020204030204" pitchFamily="34" charset="0"/>
              <a:cs typeface="Calibri" panose="020F0502020204030204" pitchFamily="34" charset="0"/>
            </a:endParaRPr>
          </a:p>
        </p:txBody>
      </p:sp>
      <p:pic>
        <p:nvPicPr>
          <p:cNvPr id="8" name="Picture 7"/>
          <p:cNvPicPr>
            <a:picLocks noChangeAspect="1"/>
          </p:cNvPicPr>
          <p:nvPr/>
        </p:nvPicPr>
        <p:blipFill rotWithShape="1">
          <a:blip r:embed="rId2" cstate="print">
            <a:extLst>
              <a:ext uri="{28A0092B-C50C-407E-A947-70E740481C1C}">
                <a14:useLocalDpi xmlns:a14="http://schemas.microsoft.com/office/drawing/2010/main" val="0"/>
              </a:ext>
            </a:extLst>
          </a:blip>
          <a:srcRect l="13307" r="30161" b="2135"/>
          <a:stretch/>
        </p:blipFill>
        <p:spPr>
          <a:xfrm>
            <a:off x="7010399" y="673421"/>
            <a:ext cx="1723102" cy="1676400"/>
          </a:xfrm>
          <a:prstGeom prst="rect">
            <a:avLst/>
          </a:prstGeom>
          <a:ln>
            <a:noFill/>
          </a:ln>
          <a:effectLst>
            <a:softEdge rad="112500"/>
          </a:effectLst>
        </p:spPr>
      </p:pic>
      <p:grpSp>
        <p:nvGrpSpPr>
          <p:cNvPr id="15" name="Group 14"/>
          <p:cNvGrpSpPr/>
          <p:nvPr/>
        </p:nvGrpSpPr>
        <p:grpSpPr>
          <a:xfrm>
            <a:off x="6785106" y="4800600"/>
            <a:ext cx="1848845" cy="1676400"/>
            <a:chOff x="6785106" y="4800600"/>
            <a:chExt cx="1848845" cy="1676400"/>
          </a:xfrm>
        </p:grpSpPr>
        <p:grpSp>
          <p:nvGrpSpPr>
            <p:cNvPr id="12" name="Group 11"/>
            <p:cNvGrpSpPr/>
            <p:nvPr/>
          </p:nvGrpSpPr>
          <p:grpSpPr>
            <a:xfrm>
              <a:off x="6785106" y="4800600"/>
              <a:ext cx="1848845" cy="1676400"/>
              <a:chOff x="6800244" y="4800600"/>
              <a:chExt cx="1848845" cy="1676400"/>
            </a:xfrm>
          </p:grpSpPr>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r="35875"/>
              <a:stretch/>
            </p:blipFill>
            <p:spPr>
              <a:xfrm>
                <a:off x="6800244" y="4959282"/>
                <a:ext cx="1581756" cy="1517718"/>
              </a:xfrm>
              <a:prstGeom prst="rect">
                <a:avLst/>
              </a:prstGeom>
            </p:spPr>
          </p:pic>
          <p:sp>
            <p:nvSpPr>
              <p:cNvPr id="11" name="Rounded Rectangle 10"/>
              <p:cNvSpPr/>
              <p:nvPr/>
            </p:nvSpPr>
            <p:spPr>
              <a:xfrm>
                <a:off x="8221387" y="4800600"/>
                <a:ext cx="427702" cy="6858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
          <p:nvSpPr>
            <p:cNvPr id="13" name="Rounded Rectangle 12"/>
            <p:cNvSpPr/>
            <p:nvPr/>
          </p:nvSpPr>
          <p:spPr>
            <a:xfrm>
              <a:off x="8351080" y="5556216"/>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Rounded Rectangle 13"/>
            <p:cNvSpPr/>
            <p:nvPr/>
          </p:nvSpPr>
          <p:spPr>
            <a:xfrm>
              <a:off x="8324887" y="6293724"/>
              <a:ext cx="99551" cy="152400"/>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2264864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fade">
                                      <p:cBhvr>
                                        <p:cTn id="20" dur="5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fade">
                                      <p:cBhvr>
                                        <p:cTn id="25" dur="5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fade">
                                      <p:cBhvr>
                                        <p:cTn id="35" dur="5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fade">
                                      <p:cBhvr>
                                        <p:cTn id="40" dur="500"/>
                                        <p:tgtEl>
                                          <p:spTgt spid="3">
                                            <p:txEl>
                                              <p:pRg st="6" end="6"/>
                                            </p:txEl>
                                          </p:spTgt>
                                        </p:tgtEl>
                                      </p:cBhvr>
                                    </p:animEffect>
                                  </p:childTnLst>
                                </p:cTn>
                              </p:par>
                              <p:par>
                                <p:cTn id="41" presetID="10" presetClass="entr" presetSubtype="0" fill="hold" nodeType="with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Effect transition="in" filter="fade">
                                      <p:cBhvr>
                                        <p:cTn id="43" dur="500"/>
                                        <p:tgtEl>
                                          <p:spTgt spid="3">
                                            <p:txEl>
                                              <p:pRg st="7" end="7"/>
                                            </p:txEl>
                                          </p:spTgt>
                                        </p:tgtEl>
                                      </p:cBhvr>
                                    </p:animEffect>
                                  </p:childTnLst>
                                </p:cTn>
                              </p:par>
                              <p:par>
                                <p:cTn id="44" presetID="10" presetClass="entr" presetSubtype="0" fill="hold" nodeType="withEffect">
                                  <p:stCondLst>
                                    <p:cond delay="0"/>
                                  </p:stCondLst>
                                  <p:childTnLst>
                                    <p:set>
                                      <p:cBhvr>
                                        <p:cTn id="45" dur="1" fill="hold">
                                          <p:stCondLst>
                                            <p:cond delay="0"/>
                                          </p:stCondLst>
                                        </p:cTn>
                                        <p:tgtEl>
                                          <p:spTgt spid="3">
                                            <p:txEl>
                                              <p:pRg st="8" end="8"/>
                                            </p:txEl>
                                          </p:spTgt>
                                        </p:tgtEl>
                                        <p:attrNameLst>
                                          <p:attrName>style.visibility</p:attrName>
                                        </p:attrNameLst>
                                      </p:cBhvr>
                                      <p:to>
                                        <p:strVal val="visible"/>
                                      </p:to>
                                    </p:set>
                                    <p:animEffect transition="in" filter="fade">
                                      <p:cBhvr>
                                        <p:cTn id="46" dur="500"/>
                                        <p:tgtEl>
                                          <p:spTgt spid="3">
                                            <p:txEl>
                                              <p:pRg st="8" end="8"/>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3">
                                            <p:txEl>
                                              <p:pRg st="9" end="9"/>
                                            </p:txEl>
                                          </p:spTgt>
                                        </p:tgtEl>
                                        <p:attrNameLst>
                                          <p:attrName>style.visibility</p:attrName>
                                        </p:attrNameLst>
                                      </p:cBhvr>
                                      <p:to>
                                        <p:strVal val="visible"/>
                                      </p:to>
                                    </p:set>
                                    <p:animEffect transition="in" filter="fade">
                                      <p:cBhvr>
                                        <p:cTn id="51" dur="500"/>
                                        <p:tgtEl>
                                          <p:spTgt spid="3">
                                            <p:txEl>
                                              <p:pRg st="9" end="9"/>
                                            </p:txEl>
                                          </p:spTgt>
                                        </p:tgtEl>
                                      </p:cBhvr>
                                    </p:animEffect>
                                  </p:childTnLst>
                                </p:cTn>
                              </p:par>
                              <p:par>
                                <p:cTn id="52" presetID="10" presetClass="entr" presetSubtype="0" fill="hold" nodeType="withEffect">
                                  <p:stCondLst>
                                    <p:cond delay="0"/>
                                  </p:stCondLst>
                                  <p:childTnLst>
                                    <p:set>
                                      <p:cBhvr>
                                        <p:cTn id="53" dur="1" fill="hold">
                                          <p:stCondLst>
                                            <p:cond delay="0"/>
                                          </p:stCondLst>
                                        </p:cTn>
                                        <p:tgtEl>
                                          <p:spTgt spid="3">
                                            <p:txEl>
                                              <p:pRg st="10" end="10"/>
                                            </p:txEl>
                                          </p:spTgt>
                                        </p:tgtEl>
                                        <p:attrNameLst>
                                          <p:attrName>style.visibility</p:attrName>
                                        </p:attrNameLst>
                                      </p:cBhvr>
                                      <p:to>
                                        <p:strVal val="visible"/>
                                      </p:to>
                                    </p:set>
                                    <p:animEffect transition="in" filter="fade">
                                      <p:cBhvr>
                                        <p:cTn id="54" dur="500"/>
                                        <p:tgtEl>
                                          <p:spTgt spid="3">
                                            <p:txEl>
                                              <p:pRg st="10" end="10"/>
                                            </p:txEl>
                                          </p:spTgt>
                                        </p:tgtEl>
                                      </p:cBhvr>
                                    </p:animEffect>
                                  </p:childTnLst>
                                </p:cTn>
                              </p:par>
                              <p:par>
                                <p:cTn id="55" presetID="10" presetClass="entr" presetSubtype="0"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fade">
                                      <p:cBhvr>
                                        <p:cTn id="5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dirty="0"/>
              <a:t>Ηλεκτρική Δύναμη</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738350" y="1371600"/>
                <a:ext cx="7948450" cy="5257800"/>
              </a:xfrm>
            </p:spPr>
            <p:txBody>
              <a:bodyPr>
                <a:normAutofit fontScale="92500" lnSpcReduction="10000"/>
              </a:bodyPr>
              <a:lstStyle/>
              <a:p>
                <a:r>
                  <a:rPr lang="el-GR" b="1" dirty="0" smtClean="0">
                    <a:latin typeface="Calibri" panose="020F0502020204030204" pitchFamily="34" charset="0"/>
                    <a:cs typeface="Calibri" panose="020F0502020204030204" pitchFamily="34" charset="0"/>
                  </a:rPr>
                  <a:t>Αρχή Διατήρησης του ηλεκτρικού φορτίου</a:t>
                </a:r>
              </a:p>
              <a:p>
                <a:pPr lvl="1"/>
                <a:r>
                  <a:rPr lang="el-GR" dirty="0" smtClean="0">
                    <a:latin typeface="Calibri" panose="020F0502020204030204" pitchFamily="34" charset="0"/>
                    <a:cs typeface="Calibri" panose="020F0502020204030204" pitchFamily="34" charset="0"/>
                  </a:rPr>
                  <a:t>…σε απομονωμένο σύστημα</a:t>
                </a:r>
              </a:p>
              <a:p>
                <a:pPr lvl="1"/>
                <a:r>
                  <a:rPr lang="el-GR" dirty="0" smtClean="0">
                    <a:latin typeface="Calibri" panose="020F0502020204030204" pitchFamily="34" charset="0"/>
                    <a:cs typeface="Calibri" panose="020F0502020204030204" pitchFamily="34" charset="0"/>
                  </a:rPr>
                  <a:t>Μεταφορά (όχι δημιουργία!) φορτίου από ένα σώμα σε ένα άλλο</a:t>
                </a:r>
              </a:p>
              <a:p>
                <a:pPr lvl="2"/>
                <a:r>
                  <a:rPr lang="el-GR" dirty="0" smtClean="0">
                    <a:latin typeface="Calibri" panose="020F0502020204030204" pitchFamily="34" charset="0"/>
                    <a:cs typeface="Calibri" panose="020F0502020204030204" pitchFamily="34" charset="0"/>
                  </a:rPr>
                  <a:t>Το ένα φορτίζεται </a:t>
                </a:r>
                <a:r>
                  <a:rPr lang="el-GR" b="1" dirty="0" smtClean="0">
                    <a:latin typeface="Calibri" panose="020F0502020204030204" pitchFamily="34" charset="0"/>
                    <a:cs typeface="Calibri" panose="020F0502020204030204" pitchFamily="34" charset="0"/>
                  </a:rPr>
                  <a:t>θετικά (πλεόνασμα θετικού φορτίου)</a:t>
                </a:r>
                <a:r>
                  <a:rPr lang="el-GR" dirty="0" smtClean="0">
                    <a:latin typeface="Calibri" panose="020F0502020204030204" pitchFamily="34" charset="0"/>
                    <a:cs typeface="Calibri" panose="020F0502020204030204" pitchFamily="34" charset="0"/>
                  </a:rPr>
                  <a:t>, το άλλο </a:t>
                </a:r>
                <a:r>
                  <a:rPr lang="el-GR" b="1" dirty="0" smtClean="0">
                    <a:latin typeface="Calibri" panose="020F0502020204030204" pitchFamily="34" charset="0"/>
                    <a:cs typeface="Calibri" panose="020F0502020204030204" pitchFamily="34" charset="0"/>
                  </a:rPr>
                  <a:t>αρνητικά (πλεόνασμα αρνητικού φορτίου)</a:t>
                </a:r>
              </a:p>
              <a:p>
                <a:pPr lvl="1"/>
                <a:r>
                  <a:rPr lang="el-GR" dirty="0" smtClean="0">
                    <a:latin typeface="Calibri" panose="020F0502020204030204" pitchFamily="34" charset="0"/>
                    <a:cs typeface="Calibri" panose="020F0502020204030204" pitchFamily="34" charset="0"/>
                  </a:rPr>
                  <a:t>Ποιος είναι όμως</a:t>
                </a:r>
                <a:r>
                  <a:rPr lang="el-GR" dirty="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ο «φορέας» του φορτίου;</a:t>
                </a:r>
              </a:p>
              <a:p>
                <a:pPr lvl="2"/>
                <a:r>
                  <a:rPr lang="el-GR" dirty="0" smtClean="0">
                    <a:latin typeface="Calibri" panose="020F0502020204030204" pitchFamily="34" charset="0"/>
                    <a:cs typeface="Calibri" panose="020F0502020204030204" pitchFamily="34" charset="0"/>
                  </a:rPr>
                  <a:t>Ξέρουμε πλέον ότι – στα μέταλλα – τα </a:t>
                </a:r>
                <a:r>
                  <a:rPr lang="el-GR" b="1" dirty="0" smtClean="0">
                    <a:latin typeface="Calibri" panose="020F0502020204030204" pitchFamily="34" charset="0"/>
                    <a:cs typeface="Calibri" panose="020F0502020204030204" pitchFamily="34" charset="0"/>
                  </a:rPr>
                  <a:t>ηλεκτρόνια </a:t>
                </a:r>
                <a:r>
                  <a:rPr lang="el-GR" dirty="0" smtClean="0">
                    <a:latin typeface="Calibri" panose="020F0502020204030204" pitchFamily="34" charset="0"/>
                    <a:cs typeface="Calibri" panose="020F0502020204030204" pitchFamily="34" charset="0"/>
                  </a:rPr>
                  <a:t>μεταφέρουν φορτίο, τα οποία μεταφέρονται από ένα μέταλλο σε ένα άλλο, δημιουργώντας θετική ή αρνητική φόρτιση</a:t>
                </a:r>
              </a:p>
              <a:p>
                <a:r>
                  <a:rPr lang="el-GR" dirty="0" smtClean="0">
                    <a:latin typeface="Calibri" panose="020F0502020204030204" pitchFamily="34" charset="0"/>
                    <a:cs typeface="Calibri" panose="020F0502020204030204" pitchFamily="34" charset="0"/>
                  </a:rPr>
                  <a:t>Το 1909, ο </a:t>
                </a:r>
                <a:r>
                  <a:rPr lang="en-US" dirty="0" smtClean="0">
                    <a:latin typeface="Calibri" panose="020F0502020204030204" pitchFamily="34" charset="0"/>
                    <a:cs typeface="Calibri" panose="020F0502020204030204" pitchFamily="34" charset="0"/>
                  </a:rPr>
                  <a:t>R. Milikan </a:t>
                </a:r>
                <a:r>
                  <a:rPr lang="el-GR" dirty="0" smtClean="0">
                    <a:latin typeface="Calibri" panose="020F0502020204030204" pitchFamily="34" charset="0"/>
                    <a:cs typeface="Calibri" panose="020F0502020204030204" pitchFamily="34" charset="0"/>
                  </a:rPr>
                  <a:t>ανακάλυψε ότι το ηλεκτρικό φορτίο </a:t>
                </a:r>
                <a14:m>
                  <m:oMath xmlns:m="http://schemas.openxmlformats.org/officeDocument/2006/math">
                    <m:r>
                      <a:rPr lang="en-US" b="0" i="1" smtClean="0">
                        <a:latin typeface="Cambria Math" panose="02040503050406030204" pitchFamily="18" charset="0"/>
                      </a:rPr>
                      <m:t>𝑞</m:t>
                    </m:r>
                  </m:oMath>
                </a14:m>
                <a:r>
                  <a:rPr lang="en-US" dirty="0" smtClean="0">
                    <a:latin typeface="Calibri" panose="020F0502020204030204" pitchFamily="34" charset="0"/>
                    <a:cs typeface="Calibri" panose="020F0502020204030204" pitchFamily="34" charset="0"/>
                  </a:rPr>
                  <a:t> </a:t>
                </a:r>
                <a:r>
                  <a:rPr lang="el-GR" dirty="0" smtClean="0">
                    <a:latin typeface="Calibri" panose="020F0502020204030204" pitchFamily="34" charset="0"/>
                    <a:cs typeface="Calibri" panose="020F0502020204030204" pitchFamily="34" charset="0"/>
                  </a:rPr>
                  <a:t>απαντάται στη φύση σε ακέραια πολλαπλάσια ενός στοιχειώδους ηλεκτρικού φορτίου </a:t>
                </a:r>
                <a14:m>
                  <m:oMath xmlns:m="http://schemas.openxmlformats.org/officeDocument/2006/math">
                    <m:r>
                      <a:rPr lang="en-US" b="0" i="1" smtClean="0">
                        <a:latin typeface="Cambria Math" panose="02040503050406030204" pitchFamily="18" charset="0"/>
                      </a:rPr>
                      <m:t>𝑒</m:t>
                    </m:r>
                  </m:oMath>
                </a14:m>
                <a:r>
                  <a:rPr lang="en-US" dirty="0" smtClean="0">
                    <a:latin typeface="Calibri" panose="020F0502020204030204" pitchFamily="34" charset="0"/>
                    <a:cs typeface="Calibri" panose="020F0502020204030204" pitchFamily="34" charset="0"/>
                  </a:rPr>
                  <a:t>: </a:t>
                </a:r>
                <a:endParaRPr lang="en-US" i="1" dirty="0" smtClean="0">
                  <a:latin typeface="Calibri" panose="020F0502020204030204" pitchFamily="34" charset="0"/>
                  <a:cs typeface="Calibri" panose="020F0502020204030204" pitchFamily="34" charset="0"/>
                </a:endParaRPr>
              </a:p>
              <a:p>
                <a:pPr marL="6858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𝑞</m:t>
                      </m:r>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𝑁𝑒</m:t>
                      </m:r>
                      <m:r>
                        <a:rPr lang="en-US" b="0" i="1" smtClean="0">
                          <a:latin typeface="Cambria Math" panose="02040503050406030204" pitchFamily="18" charset="0"/>
                          <a:ea typeface="Cambria Math" panose="02040503050406030204" pitchFamily="18" charset="0"/>
                        </a:rPr>
                        <m:t>,  </m:t>
                      </m:r>
                      <m:r>
                        <a:rPr lang="en-US" b="0" i="1" smtClean="0">
                          <a:latin typeface="Cambria Math" panose="02040503050406030204" pitchFamily="18" charset="0"/>
                          <a:ea typeface="Cambria Math" panose="02040503050406030204" pitchFamily="18" charset="0"/>
                        </a:rPr>
                        <m:t>𝑁</m:t>
                      </m:r>
                      <m:r>
                        <a:rPr lang="en-US" b="0"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ℤ</m:t>
                      </m:r>
                    </m:oMath>
                  </m:oMathPara>
                </a14:m>
                <a:endParaRPr lang="en-US" dirty="0" smtClean="0">
                  <a:latin typeface="Calibri" panose="020F0502020204030204" pitchFamily="34" charset="0"/>
                  <a:cs typeface="Calibri" panose="020F0502020204030204" pitchFamily="34" charset="0"/>
                </a:endParaRPr>
              </a:p>
              <a:p>
                <a:pPr lvl="1"/>
                <a:r>
                  <a:rPr lang="el-GR" dirty="0" smtClean="0">
                    <a:latin typeface="Calibri" panose="020F0502020204030204" pitchFamily="34" charset="0"/>
                    <a:cs typeface="Calibri" panose="020F0502020204030204" pitchFamily="34" charset="0"/>
                  </a:rPr>
                  <a:t>Λέμε ότι το ηλεκτρικό φορτίο είναι </a:t>
                </a:r>
                <a:r>
                  <a:rPr lang="el-GR" b="1" dirty="0" smtClean="0">
                    <a:latin typeface="Calibri" panose="020F0502020204030204" pitchFamily="34" charset="0"/>
                    <a:cs typeface="Calibri" panose="020F0502020204030204" pitchFamily="34" charset="0"/>
                  </a:rPr>
                  <a:t>κβαντισμένο</a:t>
                </a:r>
              </a:p>
              <a:p>
                <a:pPr lvl="1"/>
                <a:r>
                  <a:rPr lang="el-GR" b="1" dirty="0" smtClean="0">
                    <a:latin typeface="Calibri" panose="020F0502020204030204" pitchFamily="34" charset="0"/>
                    <a:cs typeface="Calibri" panose="020F0502020204030204" pitchFamily="34" charset="0"/>
                  </a:rPr>
                  <a:t>Ηλεκτρόνιο</a:t>
                </a:r>
                <a:r>
                  <a:rPr lang="el-GR" dirty="0" smtClean="0">
                    <a:latin typeface="Calibri" panose="020F0502020204030204" pitchFamily="34" charset="0"/>
                    <a:cs typeface="Calibri" panose="020F0502020204030204" pitchFamily="34" charset="0"/>
                  </a:rPr>
                  <a:t>: φορτίο </a:t>
                </a:r>
                <a:r>
                  <a:rPr lang="el-GR" b="1" dirty="0" smtClean="0">
                    <a:latin typeface="Calibri" panose="020F0502020204030204" pitchFamily="34" charset="0"/>
                    <a:cs typeface="Calibri" panose="020F0502020204030204" pitchFamily="34" charset="0"/>
                  </a:rPr>
                  <a:t>-</a:t>
                </a:r>
                <a14:m>
                  <m:oMath xmlns:m="http://schemas.openxmlformats.org/officeDocument/2006/math">
                    <m:r>
                      <a:rPr lang="en-US" b="1" i="1" dirty="0" smtClean="0">
                        <a:latin typeface="Cambria Math" panose="02040503050406030204" pitchFamily="18" charset="0"/>
                      </a:rPr>
                      <m:t>𝒆</m:t>
                    </m:r>
                  </m:oMath>
                </a14:m>
                <a:endParaRPr lang="en-US" b="1" dirty="0" smtClean="0">
                  <a:latin typeface="Calibri" panose="020F0502020204030204" pitchFamily="34" charset="0"/>
                  <a:cs typeface="Calibri" panose="020F0502020204030204" pitchFamily="34" charset="0"/>
                </a:endParaRPr>
              </a:p>
              <a:p>
                <a:pPr lvl="1"/>
                <a:r>
                  <a:rPr lang="el-GR" b="1" dirty="0" smtClean="0">
                    <a:latin typeface="Calibri" panose="020F0502020204030204" pitchFamily="34" charset="0"/>
                    <a:cs typeface="Calibri" panose="020F0502020204030204" pitchFamily="34" charset="0"/>
                  </a:rPr>
                  <a:t>Πρωτόνιο</a:t>
                </a:r>
                <a:r>
                  <a:rPr lang="el-GR" dirty="0" smtClean="0">
                    <a:latin typeface="Calibri" panose="020F0502020204030204" pitchFamily="34" charset="0"/>
                    <a:cs typeface="Calibri" panose="020F0502020204030204" pitchFamily="34" charset="0"/>
                  </a:rPr>
                  <a:t>: φορτίο </a:t>
                </a:r>
                <a:r>
                  <a:rPr lang="el-GR" b="1" dirty="0" smtClean="0">
                    <a:latin typeface="Calibri" panose="020F0502020204030204" pitchFamily="34" charset="0"/>
                    <a:cs typeface="Calibri" panose="020F0502020204030204" pitchFamily="34" charset="0"/>
                  </a:rPr>
                  <a:t>+</a:t>
                </a:r>
                <a14:m>
                  <m:oMath xmlns:m="http://schemas.openxmlformats.org/officeDocument/2006/math">
                    <m:r>
                      <a:rPr lang="en-US" b="1" i="1" dirty="0" smtClean="0">
                        <a:latin typeface="Cambria Math" panose="02040503050406030204" pitchFamily="18" charset="0"/>
                      </a:rPr>
                      <m:t>𝒆</m:t>
                    </m:r>
                  </m:oMath>
                </a14:m>
                <a:endParaRPr lang="el-GR" b="1" dirty="0" smtClean="0">
                  <a:latin typeface="Calibri" panose="020F0502020204030204" pitchFamily="34" charset="0"/>
                  <a:cs typeface="Calibri" panose="020F0502020204030204" pitchFamily="34" charset="0"/>
                </a:endParaRP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738350" y="1371600"/>
                <a:ext cx="7948450" cy="5257800"/>
              </a:xfrm>
              <a:blipFill>
                <a:blip r:embed="rId2"/>
                <a:stretch>
                  <a:fillRect t="-1506"/>
                </a:stretch>
              </a:blipFill>
            </p:spPr>
            <p:txBody>
              <a:bodyPr/>
              <a:lstStyle/>
              <a:p>
                <a:r>
                  <a:rPr lang="en-US">
                    <a:noFill/>
                  </a:rPr>
                  <a:t> </a:t>
                </a:r>
              </a:p>
            </p:txBody>
          </p:sp>
        </mc:Fallback>
      </mc:AlternateContent>
    </p:spTree>
    <p:extLst>
      <p:ext uri="{BB962C8B-B14F-4D97-AF65-F5344CB8AC3E}">
        <p14:creationId xmlns:p14="http://schemas.microsoft.com/office/powerpoint/2010/main" val="2390762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fade">
                                      <p:cBhvr>
                                        <p:cTn id="37" dur="500"/>
                                        <p:tgtEl>
                                          <p:spTgt spid="3">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500"/>
                                        <p:tgtEl>
                                          <p:spTgt spid="3">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animEffect transition="in" filter="fade">
                                      <p:cBhvr>
                                        <p:cTn id="47" dur="500"/>
                                        <p:tgtEl>
                                          <p:spTgt spid="3">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fade">
                                      <p:cBhvr>
                                        <p:cTn id="52"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Theme2">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Cambria">
      <a:maj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panose="02040503050406030204"/>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Theme2" id="{F59B2DC8-A3E7-4453-8315-234A1287D304}" vid="{D5D3A880-CF44-472C-81E8-0C05555475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Theme2</Template>
  <TotalTime>9544</TotalTime>
  <Words>703</Words>
  <Application>Microsoft Office PowerPoint</Application>
  <PresentationFormat>On-screen Show (4:3)</PresentationFormat>
  <Paragraphs>108</Paragraphs>
  <Slides>18</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18</vt:i4>
      </vt:variant>
    </vt:vector>
  </HeadingPairs>
  <TitlesOfParts>
    <vt:vector size="24" baseType="lpstr">
      <vt:lpstr>Calibri</vt:lpstr>
      <vt:lpstr>Cambria</vt:lpstr>
      <vt:lpstr>Cambria Math</vt:lpstr>
      <vt:lpstr>Wingdings</vt:lpstr>
      <vt:lpstr>Wingdings 2</vt:lpstr>
      <vt:lpstr>Theme2</vt:lpstr>
      <vt:lpstr>PowerPoint Presentation</vt:lpstr>
      <vt:lpstr>Reminder…</vt:lpstr>
      <vt:lpstr>Φυσική για Μηχανικούς</vt:lpstr>
      <vt:lpstr>Φυσική για Μηχανικούς</vt:lpstr>
      <vt:lpstr>Ηλεκτρομαγνητισμός</vt:lpstr>
      <vt:lpstr>Φυσική για Μηχανικούς</vt:lpstr>
      <vt:lpstr>Φυσική για Μηχανικούς</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Ηλεκτρική Δύναμη</vt:lpstr>
      <vt:lpstr>Συνεχίζεται...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Φυσική για Μηχανικούς</dc:title>
  <dc:creator>George Kafentzis</dc:creator>
  <cp:lastModifiedBy>Anna Sfakianaki</cp:lastModifiedBy>
  <cp:revision>910</cp:revision>
  <cp:lastPrinted>2019-11-14T08:09:52Z</cp:lastPrinted>
  <dcterms:created xsi:type="dcterms:W3CDTF">2006-08-16T00:00:00Z</dcterms:created>
  <dcterms:modified xsi:type="dcterms:W3CDTF">2022-11-28T10:56:37Z</dcterms:modified>
  <cp:contentStatus/>
</cp:coreProperties>
</file>